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0"/>
  </p:notesMasterIdLst>
  <p:handoutMasterIdLst>
    <p:handoutMasterId r:id="rId31"/>
  </p:handoutMasterIdLst>
  <p:sldIdLst>
    <p:sldId id="256" r:id="rId5"/>
    <p:sldId id="857" r:id="rId6"/>
    <p:sldId id="858" r:id="rId7"/>
    <p:sldId id="870" r:id="rId8"/>
    <p:sldId id="875" r:id="rId9"/>
    <p:sldId id="876" r:id="rId10"/>
    <p:sldId id="877" r:id="rId11"/>
    <p:sldId id="878" r:id="rId12"/>
    <p:sldId id="879" r:id="rId13"/>
    <p:sldId id="880" r:id="rId14"/>
    <p:sldId id="881" r:id="rId15"/>
    <p:sldId id="882" r:id="rId16"/>
    <p:sldId id="883" r:id="rId17"/>
    <p:sldId id="884" r:id="rId18"/>
    <p:sldId id="885" r:id="rId19"/>
    <p:sldId id="886" r:id="rId20"/>
    <p:sldId id="887" r:id="rId21"/>
    <p:sldId id="888" r:id="rId22"/>
    <p:sldId id="889" r:id="rId23"/>
    <p:sldId id="890" r:id="rId24"/>
    <p:sldId id="891" r:id="rId25"/>
    <p:sldId id="892" r:id="rId26"/>
    <p:sldId id="893" r:id="rId27"/>
    <p:sldId id="894" r:id="rId28"/>
    <p:sldId id="895" r:id="rId29"/>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FF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194C"/>
    <a:srgbClr val="FF0066"/>
    <a:srgbClr val="1D3259"/>
    <a:srgbClr val="003296"/>
    <a:srgbClr val="66FFFF"/>
    <a:srgbClr val="CCFF66"/>
    <a:srgbClr val="FFFEFD"/>
    <a:srgbClr val="E795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306668-AFDA-4B65-B9ED-838354265CE7}" v="321" dt="2024-06-19T23:15:33.6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294" autoAdjust="0"/>
    <p:restoredTop sz="94656" autoAdjust="0"/>
  </p:normalViewPr>
  <p:slideViewPr>
    <p:cSldViewPr snapToGrid="0">
      <p:cViewPr varScale="1">
        <p:scale>
          <a:sx n="55" d="100"/>
          <a:sy n="55" d="100"/>
        </p:scale>
        <p:origin x="108" y="984"/>
      </p:cViewPr>
      <p:guideLst/>
    </p:cSldViewPr>
  </p:slideViewPr>
  <p:outlineViewPr>
    <p:cViewPr>
      <p:scale>
        <a:sx n="33" d="100"/>
        <a:sy n="33" d="100"/>
      </p:scale>
      <p:origin x="0" y="-7356"/>
    </p:cViewPr>
  </p:outlin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j ahuja" userId="0650e21d-205f-49bd-8dba-430692317869" providerId="ADAL" clId="{F9306668-AFDA-4B65-B9ED-838354265CE7}"/>
    <pc:docChg chg="undo custSel addSld delSld modSld sldOrd modMainMaster">
      <pc:chgData name="raj ahuja" userId="0650e21d-205f-49bd-8dba-430692317869" providerId="ADAL" clId="{F9306668-AFDA-4B65-B9ED-838354265CE7}" dt="2024-06-19T23:15:33.661" v="376"/>
      <pc:docMkLst>
        <pc:docMk/>
      </pc:docMkLst>
      <pc:sldChg chg="modSp mod">
        <pc:chgData name="raj ahuja" userId="0650e21d-205f-49bd-8dba-430692317869" providerId="ADAL" clId="{F9306668-AFDA-4B65-B9ED-838354265CE7}" dt="2024-06-19T14:05:21.127" v="11" actId="20577"/>
        <pc:sldMkLst>
          <pc:docMk/>
          <pc:sldMk cId="4119217185" sldId="256"/>
        </pc:sldMkLst>
        <pc:spChg chg="mod">
          <ac:chgData name="raj ahuja" userId="0650e21d-205f-49bd-8dba-430692317869" providerId="ADAL" clId="{F9306668-AFDA-4B65-B9ED-838354265CE7}" dt="2024-06-19T14:05:18.146" v="7" actId="20577"/>
          <ac:spMkLst>
            <pc:docMk/>
            <pc:sldMk cId="4119217185" sldId="256"/>
            <ac:spMk id="2" creationId="{5E6592ED-5E70-47E7-9272-89361668E661}"/>
          </ac:spMkLst>
        </pc:spChg>
        <pc:spChg chg="mod">
          <ac:chgData name="raj ahuja" userId="0650e21d-205f-49bd-8dba-430692317869" providerId="ADAL" clId="{F9306668-AFDA-4B65-B9ED-838354265CE7}" dt="2024-06-19T14:05:21.127" v="11" actId="20577"/>
          <ac:spMkLst>
            <pc:docMk/>
            <pc:sldMk cId="4119217185" sldId="256"/>
            <ac:spMk id="5" creationId="{9AC6AF49-3492-4A3B-2C7C-58A029B236E6}"/>
          </ac:spMkLst>
        </pc:spChg>
      </pc:sldChg>
      <pc:sldChg chg="add del modAnim">
        <pc:chgData name="raj ahuja" userId="0650e21d-205f-49bd-8dba-430692317869" providerId="ADAL" clId="{F9306668-AFDA-4B65-B9ED-838354265CE7}" dt="2024-06-19T23:13:37.664" v="372"/>
        <pc:sldMkLst>
          <pc:docMk/>
          <pc:sldMk cId="4208186890" sldId="857"/>
        </pc:sldMkLst>
      </pc:sldChg>
      <pc:sldChg chg="del">
        <pc:chgData name="raj ahuja" userId="0650e21d-205f-49bd-8dba-430692317869" providerId="ADAL" clId="{F9306668-AFDA-4B65-B9ED-838354265CE7}" dt="2024-06-19T14:09:19.242" v="12" actId="47"/>
        <pc:sldMkLst>
          <pc:docMk/>
          <pc:sldMk cId="3187611664" sldId="859"/>
        </pc:sldMkLst>
      </pc:sldChg>
      <pc:sldChg chg="del">
        <pc:chgData name="raj ahuja" userId="0650e21d-205f-49bd-8dba-430692317869" providerId="ADAL" clId="{F9306668-AFDA-4B65-B9ED-838354265CE7}" dt="2024-06-19T14:09:24.246" v="13" actId="47"/>
        <pc:sldMkLst>
          <pc:docMk/>
          <pc:sldMk cId="1467262042" sldId="860"/>
        </pc:sldMkLst>
      </pc:sldChg>
      <pc:sldChg chg="del">
        <pc:chgData name="raj ahuja" userId="0650e21d-205f-49bd-8dba-430692317869" providerId="ADAL" clId="{F9306668-AFDA-4B65-B9ED-838354265CE7}" dt="2024-06-19T14:09:26.695" v="14" actId="47"/>
        <pc:sldMkLst>
          <pc:docMk/>
          <pc:sldMk cId="361081695" sldId="861"/>
        </pc:sldMkLst>
      </pc:sldChg>
      <pc:sldChg chg="del">
        <pc:chgData name="raj ahuja" userId="0650e21d-205f-49bd-8dba-430692317869" providerId="ADAL" clId="{F9306668-AFDA-4B65-B9ED-838354265CE7}" dt="2024-06-19T14:09:30.558" v="15" actId="47"/>
        <pc:sldMkLst>
          <pc:docMk/>
          <pc:sldMk cId="322122490" sldId="862"/>
        </pc:sldMkLst>
      </pc:sldChg>
      <pc:sldChg chg="del">
        <pc:chgData name="raj ahuja" userId="0650e21d-205f-49bd-8dba-430692317869" providerId="ADAL" clId="{F9306668-AFDA-4B65-B9ED-838354265CE7}" dt="2024-06-19T14:09:39.104" v="16" actId="47"/>
        <pc:sldMkLst>
          <pc:docMk/>
          <pc:sldMk cId="2264669871" sldId="863"/>
        </pc:sldMkLst>
      </pc:sldChg>
      <pc:sldChg chg="del">
        <pc:chgData name="raj ahuja" userId="0650e21d-205f-49bd-8dba-430692317869" providerId="ADAL" clId="{F9306668-AFDA-4B65-B9ED-838354265CE7}" dt="2024-06-19T14:09:43.280" v="17" actId="47"/>
        <pc:sldMkLst>
          <pc:docMk/>
          <pc:sldMk cId="599939815" sldId="864"/>
        </pc:sldMkLst>
      </pc:sldChg>
      <pc:sldChg chg="del">
        <pc:chgData name="raj ahuja" userId="0650e21d-205f-49bd-8dba-430692317869" providerId="ADAL" clId="{F9306668-AFDA-4B65-B9ED-838354265CE7}" dt="2024-06-19T14:12:13.625" v="20" actId="47"/>
        <pc:sldMkLst>
          <pc:docMk/>
          <pc:sldMk cId="3945239796" sldId="865"/>
        </pc:sldMkLst>
      </pc:sldChg>
      <pc:sldChg chg="del">
        <pc:chgData name="raj ahuja" userId="0650e21d-205f-49bd-8dba-430692317869" providerId="ADAL" clId="{F9306668-AFDA-4B65-B9ED-838354265CE7}" dt="2024-06-19T14:12:17.037" v="21" actId="47"/>
        <pc:sldMkLst>
          <pc:docMk/>
          <pc:sldMk cId="1616648583" sldId="866"/>
        </pc:sldMkLst>
      </pc:sldChg>
      <pc:sldChg chg="del">
        <pc:chgData name="raj ahuja" userId="0650e21d-205f-49bd-8dba-430692317869" providerId="ADAL" clId="{F9306668-AFDA-4B65-B9ED-838354265CE7}" dt="2024-06-19T14:12:25.151" v="22" actId="47"/>
        <pc:sldMkLst>
          <pc:docMk/>
          <pc:sldMk cId="1959566556" sldId="867"/>
        </pc:sldMkLst>
      </pc:sldChg>
      <pc:sldChg chg="del">
        <pc:chgData name="raj ahuja" userId="0650e21d-205f-49bd-8dba-430692317869" providerId="ADAL" clId="{F9306668-AFDA-4B65-B9ED-838354265CE7}" dt="2024-06-19T14:12:25.151" v="22" actId="47"/>
        <pc:sldMkLst>
          <pc:docMk/>
          <pc:sldMk cId="3950389071" sldId="868"/>
        </pc:sldMkLst>
      </pc:sldChg>
      <pc:sldChg chg="del">
        <pc:chgData name="raj ahuja" userId="0650e21d-205f-49bd-8dba-430692317869" providerId="ADAL" clId="{F9306668-AFDA-4B65-B9ED-838354265CE7}" dt="2024-06-19T14:12:25.151" v="22" actId="47"/>
        <pc:sldMkLst>
          <pc:docMk/>
          <pc:sldMk cId="3980729889" sldId="869"/>
        </pc:sldMkLst>
      </pc:sldChg>
      <pc:sldChg chg="modAnim">
        <pc:chgData name="raj ahuja" userId="0650e21d-205f-49bd-8dba-430692317869" providerId="ADAL" clId="{F9306668-AFDA-4B65-B9ED-838354265CE7}" dt="2024-06-19T23:14:45.923" v="375"/>
        <pc:sldMkLst>
          <pc:docMk/>
          <pc:sldMk cId="603437504" sldId="870"/>
        </pc:sldMkLst>
      </pc:sldChg>
      <pc:sldChg chg="del">
        <pc:chgData name="raj ahuja" userId="0650e21d-205f-49bd-8dba-430692317869" providerId="ADAL" clId="{F9306668-AFDA-4B65-B9ED-838354265CE7}" dt="2024-06-19T14:14:11.409" v="23" actId="47"/>
        <pc:sldMkLst>
          <pc:docMk/>
          <pc:sldMk cId="3908285872" sldId="871"/>
        </pc:sldMkLst>
      </pc:sldChg>
      <pc:sldChg chg="del">
        <pc:chgData name="raj ahuja" userId="0650e21d-205f-49bd-8dba-430692317869" providerId="ADAL" clId="{F9306668-AFDA-4B65-B9ED-838354265CE7}" dt="2024-06-19T14:14:11.409" v="23" actId="47"/>
        <pc:sldMkLst>
          <pc:docMk/>
          <pc:sldMk cId="702449044" sldId="872"/>
        </pc:sldMkLst>
      </pc:sldChg>
      <pc:sldChg chg="del">
        <pc:chgData name="raj ahuja" userId="0650e21d-205f-49bd-8dba-430692317869" providerId="ADAL" clId="{F9306668-AFDA-4B65-B9ED-838354265CE7}" dt="2024-06-19T14:14:11.409" v="23" actId="47"/>
        <pc:sldMkLst>
          <pc:docMk/>
          <pc:sldMk cId="2137228434" sldId="873"/>
        </pc:sldMkLst>
      </pc:sldChg>
      <pc:sldChg chg="del">
        <pc:chgData name="raj ahuja" userId="0650e21d-205f-49bd-8dba-430692317869" providerId="ADAL" clId="{F9306668-AFDA-4B65-B9ED-838354265CE7}" dt="2024-06-19T14:14:11.409" v="23" actId="47"/>
        <pc:sldMkLst>
          <pc:docMk/>
          <pc:sldMk cId="2145502709" sldId="874"/>
        </pc:sldMkLst>
      </pc:sldChg>
      <pc:sldChg chg="modAnim">
        <pc:chgData name="raj ahuja" userId="0650e21d-205f-49bd-8dba-430692317869" providerId="ADAL" clId="{F9306668-AFDA-4B65-B9ED-838354265CE7}" dt="2024-06-19T23:15:33.661" v="376"/>
        <pc:sldMkLst>
          <pc:docMk/>
          <pc:sldMk cId="1148530333" sldId="875"/>
        </pc:sldMkLst>
      </pc:sldChg>
      <pc:sldChg chg="delSp modSp add mod ord delAnim modAnim">
        <pc:chgData name="raj ahuja" userId="0650e21d-205f-49bd-8dba-430692317869" providerId="ADAL" clId="{F9306668-AFDA-4B65-B9ED-838354265CE7}" dt="2024-06-19T23:13:20.498" v="371"/>
        <pc:sldMkLst>
          <pc:docMk/>
          <pc:sldMk cId="49218965" sldId="877"/>
        </pc:sldMkLst>
        <pc:spChg chg="mod">
          <ac:chgData name="raj ahuja" userId="0650e21d-205f-49bd-8dba-430692317869" providerId="ADAL" clId="{F9306668-AFDA-4B65-B9ED-838354265CE7}" dt="2024-06-19T17:29:53.513" v="124" actId="20577"/>
          <ac:spMkLst>
            <pc:docMk/>
            <pc:sldMk cId="49218965" sldId="877"/>
            <ac:spMk id="2" creationId="{B434F0B9-AF4B-2256-2007-DECEC086B611}"/>
          </ac:spMkLst>
        </pc:spChg>
        <pc:spChg chg="mod">
          <ac:chgData name="raj ahuja" userId="0650e21d-205f-49bd-8dba-430692317869" providerId="ADAL" clId="{F9306668-AFDA-4B65-B9ED-838354265CE7}" dt="2024-06-19T22:15:10.473" v="271" actId="20577"/>
          <ac:spMkLst>
            <pc:docMk/>
            <pc:sldMk cId="49218965" sldId="877"/>
            <ac:spMk id="3" creationId="{9DD9A75E-7CB0-4C69-6CAA-B10418013237}"/>
          </ac:spMkLst>
        </pc:spChg>
        <pc:spChg chg="mod">
          <ac:chgData name="raj ahuja" userId="0650e21d-205f-49bd-8dba-430692317869" providerId="ADAL" clId="{F9306668-AFDA-4B65-B9ED-838354265CE7}" dt="2024-06-19T14:49:52.741" v="103" actId="20577"/>
          <ac:spMkLst>
            <pc:docMk/>
            <pc:sldMk cId="49218965" sldId="877"/>
            <ac:spMk id="4" creationId="{9B2D3976-DCB0-DA22-76DA-E0764E86E821}"/>
          </ac:spMkLst>
        </pc:spChg>
        <pc:spChg chg="mod">
          <ac:chgData name="raj ahuja" userId="0650e21d-205f-49bd-8dba-430692317869" providerId="ADAL" clId="{F9306668-AFDA-4B65-B9ED-838354265CE7}" dt="2024-06-19T14:48:43.686" v="71" actId="20577"/>
          <ac:spMkLst>
            <pc:docMk/>
            <pc:sldMk cId="49218965" sldId="877"/>
            <ac:spMk id="5" creationId="{A93DA74A-89DA-6773-2127-F8839FB34647}"/>
          </ac:spMkLst>
        </pc:spChg>
        <pc:spChg chg="mod">
          <ac:chgData name="raj ahuja" userId="0650e21d-205f-49bd-8dba-430692317869" providerId="ADAL" clId="{F9306668-AFDA-4B65-B9ED-838354265CE7}" dt="2024-06-19T20:38:34.051" v="196" actId="20577"/>
          <ac:spMkLst>
            <pc:docMk/>
            <pc:sldMk cId="49218965" sldId="877"/>
            <ac:spMk id="6" creationId="{B5D8443D-C303-2A72-8433-5DAEB38121A0}"/>
          </ac:spMkLst>
        </pc:spChg>
        <pc:spChg chg="mod">
          <ac:chgData name="raj ahuja" userId="0650e21d-205f-49bd-8dba-430692317869" providerId="ADAL" clId="{F9306668-AFDA-4B65-B9ED-838354265CE7}" dt="2024-06-19T22:15:02.095" v="253" actId="20577"/>
          <ac:spMkLst>
            <pc:docMk/>
            <pc:sldMk cId="49218965" sldId="877"/>
            <ac:spMk id="7" creationId="{52A9B6FF-EA6E-33B2-BF4C-F67FE33F645A}"/>
          </ac:spMkLst>
        </pc:spChg>
        <pc:spChg chg="mod">
          <ac:chgData name="raj ahuja" userId="0650e21d-205f-49bd-8dba-430692317869" providerId="ADAL" clId="{F9306668-AFDA-4B65-B9ED-838354265CE7}" dt="2024-06-19T18:52:45.017" v="149" actId="113"/>
          <ac:spMkLst>
            <pc:docMk/>
            <pc:sldMk cId="49218965" sldId="877"/>
            <ac:spMk id="8" creationId="{6E0F23C8-1F75-04B1-CBA2-6D813865117D}"/>
          </ac:spMkLst>
        </pc:spChg>
        <pc:spChg chg="del">
          <ac:chgData name="raj ahuja" userId="0650e21d-205f-49bd-8dba-430692317869" providerId="ADAL" clId="{F9306668-AFDA-4B65-B9ED-838354265CE7}" dt="2024-06-19T22:14:50.977" v="239" actId="478"/>
          <ac:spMkLst>
            <pc:docMk/>
            <pc:sldMk cId="49218965" sldId="877"/>
            <ac:spMk id="9" creationId="{BDA73C43-3FC4-E647-3D99-D6FFF1CF06A3}"/>
          </ac:spMkLst>
        </pc:spChg>
      </pc:sldChg>
      <pc:sldChg chg="del">
        <pc:chgData name="raj ahuja" userId="0650e21d-205f-49bd-8dba-430692317869" providerId="ADAL" clId="{F9306668-AFDA-4B65-B9ED-838354265CE7}" dt="2024-06-19T14:21:23.600" v="24" actId="47"/>
        <pc:sldMkLst>
          <pc:docMk/>
          <pc:sldMk cId="616865557" sldId="877"/>
        </pc:sldMkLst>
      </pc:sldChg>
      <pc:sldChg chg="del">
        <pc:chgData name="raj ahuja" userId="0650e21d-205f-49bd-8dba-430692317869" providerId="ADAL" clId="{F9306668-AFDA-4B65-B9ED-838354265CE7}" dt="2024-06-19T14:21:23.600" v="24" actId="47"/>
        <pc:sldMkLst>
          <pc:docMk/>
          <pc:sldMk cId="2608219245" sldId="878"/>
        </pc:sldMkLst>
      </pc:sldChg>
      <pc:sldChg chg="addSp delSp modSp new mod chgLayout">
        <pc:chgData name="raj ahuja" userId="0650e21d-205f-49bd-8dba-430692317869" providerId="ADAL" clId="{F9306668-AFDA-4B65-B9ED-838354265CE7}" dt="2024-06-19T22:46:42.969" v="277"/>
        <pc:sldMkLst>
          <pc:docMk/>
          <pc:sldMk cId="3682919402" sldId="878"/>
        </pc:sldMkLst>
        <pc:spChg chg="del mod ord">
          <ac:chgData name="raj ahuja" userId="0650e21d-205f-49bd-8dba-430692317869" providerId="ADAL" clId="{F9306668-AFDA-4B65-B9ED-838354265CE7}" dt="2024-06-19T22:41:15.655" v="273" actId="700"/>
          <ac:spMkLst>
            <pc:docMk/>
            <pc:sldMk cId="3682919402" sldId="878"/>
            <ac:spMk id="2" creationId="{916FD171-D680-0525-675A-D6C548CAAD61}"/>
          </ac:spMkLst>
        </pc:spChg>
        <pc:spChg chg="del mod ord">
          <ac:chgData name="raj ahuja" userId="0650e21d-205f-49bd-8dba-430692317869" providerId="ADAL" clId="{F9306668-AFDA-4B65-B9ED-838354265CE7}" dt="2024-06-19T22:41:15.655" v="273" actId="700"/>
          <ac:spMkLst>
            <pc:docMk/>
            <pc:sldMk cId="3682919402" sldId="878"/>
            <ac:spMk id="3" creationId="{A001FA98-DD6B-DB9C-BC04-A53BE8308BDF}"/>
          </ac:spMkLst>
        </pc:spChg>
        <pc:spChg chg="add mod ord">
          <ac:chgData name="raj ahuja" userId="0650e21d-205f-49bd-8dba-430692317869" providerId="ADAL" clId="{F9306668-AFDA-4B65-B9ED-838354265CE7}" dt="2024-06-19T22:46:34.900" v="275"/>
          <ac:spMkLst>
            <pc:docMk/>
            <pc:sldMk cId="3682919402" sldId="878"/>
            <ac:spMk id="4" creationId="{3916923A-55F9-61BD-ED21-ADCC339E4507}"/>
          </ac:spMkLst>
        </pc:spChg>
        <pc:spChg chg="add mod ord">
          <ac:chgData name="raj ahuja" userId="0650e21d-205f-49bd-8dba-430692317869" providerId="ADAL" clId="{F9306668-AFDA-4B65-B9ED-838354265CE7}" dt="2024-06-19T22:46:42.969" v="277"/>
          <ac:spMkLst>
            <pc:docMk/>
            <pc:sldMk cId="3682919402" sldId="878"/>
            <ac:spMk id="5" creationId="{0E62C2C6-CE14-2DF4-B630-834A1B5D13FA}"/>
          </ac:spMkLst>
        </pc:spChg>
      </pc:sldChg>
      <pc:sldChg chg="modSp new">
        <pc:chgData name="raj ahuja" userId="0650e21d-205f-49bd-8dba-430692317869" providerId="ADAL" clId="{F9306668-AFDA-4B65-B9ED-838354265CE7}" dt="2024-06-19T22:47:28.694" v="281"/>
        <pc:sldMkLst>
          <pc:docMk/>
          <pc:sldMk cId="105041416" sldId="879"/>
        </pc:sldMkLst>
        <pc:spChg chg="mod">
          <ac:chgData name="raj ahuja" userId="0650e21d-205f-49bd-8dba-430692317869" providerId="ADAL" clId="{F9306668-AFDA-4B65-B9ED-838354265CE7}" dt="2024-06-19T22:47:23.017" v="280"/>
          <ac:spMkLst>
            <pc:docMk/>
            <pc:sldMk cId="105041416" sldId="879"/>
            <ac:spMk id="2" creationId="{525AF9B2-4A71-67AE-B053-0C0767A6BB4E}"/>
          </ac:spMkLst>
        </pc:spChg>
        <pc:spChg chg="mod">
          <ac:chgData name="raj ahuja" userId="0650e21d-205f-49bd-8dba-430692317869" providerId="ADAL" clId="{F9306668-AFDA-4B65-B9ED-838354265CE7}" dt="2024-06-19T22:47:28.694" v="281"/>
          <ac:spMkLst>
            <pc:docMk/>
            <pc:sldMk cId="105041416" sldId="879"/>
            <ac:spMk id="3" creationId="{631D59E5-350C-1117-2F5F-92DA13B9CE8E}"/>
          </ac:spMkLst>
        </pc:spChg>
      </pc:sldChg>
      <pc:sldChg chg="del">
        <pc:chgData name="raj ahuja" userId="0650e21d-205f-49bd-8dba-430692317869" providerId="ADAL" clId="{F9306668-AFDA-4B65-B9ED-838354265CE7}" dt="2024-06-19T14:21:23.600" v="24" actId="47"/>
        <pc:sldMkLst>
          <pc:docMk/>
          <pc:sldMk cId="577740954" sldId="879"/>
        </pc:sldMkLst>
      </pc:sldChg>
      <pc:sldChg chg="modSp new">
        <pc:chgData name="raj ahuja" userId="0650e21d-205f-49bd-8dba-430692317869" providerId="ADAL" clId="{F9306668-AFDA-4B65-B9ED-838354265CE7}" dt="2024-06-19T22:47:48.829" v="285"/>
        <pc:sldMkLst>
          <pc:docMk/>
          <pc:sldMk cId="974527954" sldId="880"/>
        </pc:sldMkLst>
        <pc:spChg chg="mod">
          <ac:chgData name="raj ahuja" userId="0650e21d-205f-49bd-8dba-430692317869" providerId="ADAL" clId="{F9306668-AFDA-4B65-B9ED-838354265CE7}" dt="2024-06-19T22:47:43.596" v="284"/>
          <ac:spMkLst>
            <pc:docMk/>
            <pc:sldMk cId="974527954" sldId="880"/>
            <ac:spMk id="2" creationId="{0466E299-CEF8-2112-B707-386B56419239}"/>
          </ac:spMkLst>
        </pc:spChg>
        <pc:spChg chg="mod">
          <ac:chgData name="raj ahuja" userId="0650e21d-205f-49bd-8dba-430692317869" providerId="ADAL" clId="{F9306668-AFDA-4B65-B9ED-838354265CE7}" dt="2024-06-19T22:47:48.829" v="285"/>
          <ac:spMkLst>
            <pc:docMk/>
            <pc:sldMk cId="974527954" sldId="880"/>
            <ac:spMk id="3" creationId="{CEADF250-72C1-99DA-9A0D-88E94E96A566}"/>
          </ac:spMkLst>
        </pc:spChg>
      </pc:sldChg>
      <pc:sldChg chg="del">
        <pc:chgData name="raj ahuja" userId="0650e21d-205f-49bd-8dba-430692317869" providerId="ADAL" clId="{F9306668-AFDA-4B65-B9ED-838354265CE7}" dt="2024-06-19T14:21:23.600" v="24" actId="47"/>
        <pc:sldMkLst>
          <pc:docMk/>
          <pc:sldMk cId="3583127457" sldId="880"/>
        </pc:sldMkLst>
      </pc:sldChg>
      <pc:sldChg chg="del">
        <pc:chgData name="raj ahuja" userId="0650e21d-205f-49bd-8dba-430692317869" providerId="ADAL" clId="{F9306668-AFDA-4B65-B9ED-838354265CE7}" dt="2024-06-19T14:21:23.600" v="24" actId="47"/>
        <pc:sldMkLst>
          <pc:docMk/>
          <pc:sldMk cId="1200099501" sldId="881"/>
        </pc:sldMkLst>
      </pc:sldChg>
      <pc:sldChg chg="modSp new">
        <pc:chgData name="raj ahuja" userId="0650e21d-205f-49bd-8dba-430692317869" providerId="ADAL" clId="{F9306668-AFDA-4B65-B9ED-838354265CE7}" dt="2024-06-19T22:50:11.528" v="289"/>
        <pc:sldMkLst>
          <pc:docMk/>
          <pc:sldMk cId="3846125426" sldId="881"/>
        </pc:sldMkLst>
        <pc:spChg chg="mod">
          <ac:chgData name="raj ahuja" userId="0650e21d-205f-49bd-8dba-430692317869" providerId="ADAL" clId="{F9306668-AFDA-4B65-B9ED-838354265CE7}" dt="2024-06-19T22:50:00.912" v="288"/>
          <ac:spMkLst>
            <pc:docMk/>
            <pc:sldMk cId="3846125426" sldId="881"/>
            <ac:spMk id="2" creationId="{7BACFBBF-0351-95C1-1349-5C84A789C180}"/>
          </ac:spMkLst>
        </pc:spChg>
        <pc:spChg chg="mod">
          <ac:chgData name="raj ahuja" userId="0650e21d-205f-49bd-8dba-430692317869" providerId="ADAL" clId="{F9306668-AFDA-4B65-B9ED-838354265CE7}" dt="2024-06-19T22:50:11.528" v="289"/>
          <ac:spMkLst>
            <pc:docMk/>
            <pc:sldMk cId="3846125426" sldId="881"/>
            <ac:spMk id="3" creationId="{D8277933-28C1-2385-B8E6-DCBDCAA473E8}"/>
          </ac:spMkLst>
        </pc:spChg>
      </pc:sldChg>
      <pc:sldChg chg="modSp new">
        <pc:chgData name="raj ahuja" userId="0650e21d-205f-49bd-8dba-430692317869" providerId="ADAL" clId="{F9306668-AFDA-4B65-B9ED-838354265CE7}" dt="2024-06-19T22:52:50.530" v="297"/>
        <pc:sldMkLst>
          <pc:docMk/>
          <pc:sldMk cId="2030981404" sldId="882"/>
        </pc:sldMkLst>
        <pc:spChg chg="mod">
          <ac:chgData name="raj ahuja" userId="0650e21d-205f-49bd-8dba-430692317869" providerId="ADAL" clId="{F9306668-AFDA-4B65-B9ED-838354265CE7}" dt="2024-06-19T22:52:29.893" v="292"/>
          <ac:spMkLst>
            <pc:docMk/>
            <pc:sldMk cId="2030981404" sldId="882"/>
            <ac:spMk id="2" creationId="{6E71A2B8-80B2-7700-CFC2-D4DF8F311349}"/>
          </ac:spMkLst>
        </pc:spChg>
        <pc:spChg chg="mod">
          <ac:chgData name="raj ahuja" userId="0650e21d-205f-49bd-8dba-430692317869" providerId="ADAL" clId="{F9306668-AFDA-4B65-B9ED-838354265CE7}" dt="2024-06-19T22:52:50.530" v="297"/>
          <ac:spMkLst>
            <pc:docMk/>
            <pc:sldMk cId="2030981404" sldId="882"/>
            <ac:spMk id="3" creationId="{F687D8DB-5D85-E072-4CF4-75052BE7CCEE}"/>
          </ac:spMkLst>
        </pc:spChg>
      </pc:sldChg>
      <pc:sldChg chg="modSp new">
        <pc:chgData name="raj ahuja" userId="0650e21d-205f-49bd-8dba-430692317869" providerId="ADAL" clId="{F9306668-AFDA-4B65-B9ED-838354265CE7}" dt="2024-06-19T22:55:30.943" v="303" actId="20577"/>
        <pc:sldMkLst>
          <pc:docMk/>
          <pc:sldMk cId="641534122" sldId="883"/>
        </pc:sldMkLst>
        <pc:spChg chg="mod">
          <ac:chgData name="raj ahuja" userId="0650e21d-205f-49bd-8dba-430692317869" providerId="ADAL" clId="{F9306668-AFDA-4B65-B9ED-838354265CE7}" dt="2024-06-19T22:55:18.051" v="300"/>
          <ac:spMkLst>
            <pc:docMk/>
            <pc:sldMk cId="641534122" sldId="883"/>
            <ac:spMk id="2" creationId="{ABAC18ED-AEEF-911E-5199-AD265811F74B}"/>
          </ac:spMkLst>
        </pc:spChg>
        <pc:spChg chg="mod">
          <ac:chgData name="raj ahuja" userId="0650e21d-205f-49bd-8dba-430692317869" providerId="ADAL" clId="{F9306668-AFDA-4B65-B9ED-838354265CE7}" dt="2024-06-19T22:55:30.943" v="303" actId="20577"/>
          <ac:spMkLst>
            <pc:docMk/>
            <pc:sldMk cId="641534122" sldId="883"/>
            <ac:spMk id="3" creationId="{F6ACC15A-96DE-EDF6-7FB0-18158A1CC479}"/>
          </ac:spMkLst>
        </pc:spChg>
      </pc:sldChg>
      <pc:sldChg chg="modSp new mod">
        <pc:chgData name="raj ahuja" userId="0650e21d-205f-49bd-8dba-430692317869" providerId="ADAL" clId="{F9306668-AFDA-4B65-B9ED-838354265CE7}" dt="2024-06-19T22:57:12.569" v="319" actId="20577"/>
        <pc:sldMkLst>
          <pc:docMk/>
          <pc:sldMk cId="1584596656" sldId="884"/>
        </pc:sldMkLst>
        <pc:spChg chg="mod">
          <ac:chgData name="raj ahuja" userId="0650e21d-205f-49bd-8dba-430692317869" providerId="ADAL" clId="{F9306668-AFDA-4B65-B9ED-838354265CE7}" dt="2024-06-19T22:56:05.816" v="306"/>
          <ac:spMkLst>
            <pc:docMk/>
            <pc:sldMk cId="1584596656" sldId="884"/>
            <ac:spMk id="2" creationId="{6F8F372E-0373-D934-CE7B-D3E9F08D47B9}"/>
          </ac:spMkLst>
        </pc:spChg>
        <pc:spChg chg="mod">
          <ac:chgData name="raj ahuja" userId="0650e21d-205f-49bd-8dba-430692317869" providerId="ADAL" clId="{F9306668-AFDA-4B65-B9ED-838354265CE7}" dt="2024-06-19T22:57:12.569" v="319" actId="20577"/>
          <ac:spMkLst>
            <pc:docMk/>
            <pc:sldMk cId="1584596656" sldId="884"/>
            <ac:spMk id="3" creationId="{0758BE84-D23B-EA75-B224-D99713781DEC}"/>
          </ac:spMkLst>
        </pc:spChg>
      </pc:sldChg>
      <pc:sldChg chg="modSp new">
        <pc:chgData name="raj ahuja" userId="0650e21d-205f-49bd-8dba-430692317869" providerId="ADAL" clId="{F9306668-AFDA-4B65-B9ED-838354265CE7}" dt="2024-06-19T22:57:28.799" v="324"/>
        <pc:sldMkLst>
          <pc:docMk/>
          <pc:sldMk cId="2416975588" sldId="885"/>
        </pc:sldMkLst>
        <pc:spChg chg="mod">
          <ac:chgData name="raj ahuja" userId="0650e21d-205f-49bd-8dba-430692317869" providerId="ADAL" clId="{F9306668-AFDA-4B65-B9ED-838354265CE7}" dt="2024-06-19T22:57:20.457" v="322"/>
          <ac:spMkLst>
            <pc:docMk/>
            <pc:sldMk cId="2416975588" sldId="885"/>
            <ac:spMk id="2" creationId="{81D9F13B-DD51-3B96-36BB-60D6D5F685EF}"/>
          </ac:spMkLst>
        </pc:spChg>
        <pc:spChg chg="mod">
          <ac:chgData name="raj ahuja" userId="0650e21d-205f-49bd-8dba-430692317869" providerId="ADAL" clId="{F9306668-AFDA-4B65-B9ED-838354265CE7}" dt="2024-06-19T22:57:28.799" v="324"/>
          <ac:spMkLst>
            <pc:docMk/>
            <pc:sldMk cId="2416975588" sldId="885"/>
            <ac:spMk id="3" creationId="{A698F79C-112B-5E81-B4BE-8A50E6908B62}"/>
          </ac:spMkLst>
        </pc:spChg>
      </pc:sldChg>
      <pc:sldChg chg="modSp new">
        <pc:chgData name="raj ahuja" userId="0650e21d-205f-49bd-8dba-430692317869" providerId="ADAL" clId="{F9306668-AFDA-4B65-B9ED-838354265CE7}" dt="2024-06-19T22:58:24.118" v="328"/>
        <pc:sldMkLst>
          <pc:docMk/>
          <pc:sldMk cId="67209560" sldId="886"/>
        </pc:sldMkLst>
        <pc:spChg chg="mod">
          <ac:chgData name="raj ahuja" userId="0650e21d-205f-49bd-8dba-430692317869" providerId="ADAL" clId="{F9306668-AFDA-4B65-B9ED-838354265CE7}" dt="2024-06-19T22:58:18.387" v="327"/>
          <ac:spMkLst>
            <pc:docMk/>
            <pc:sldMk cId="67209560" sldId="886"/>
            <ac:spMk id="2" creationId="{D2C11B38-30B2-F161-A62D-540902B29B3B}"/>
          </ac:spMkLst>
        </pc:spChg>
        <pc:spChg chg="mod">
          <ac:chgData name="raj ahuja" userId="0650e21d-205f-49bd-8dba-430692317869" providerId="ADAL" clId="{F9306668-AFDA-4B65-B9ED-838354265CE7}" dt="2024-06-19T22:58:24.118" v="328"/>
          <ac:spMkLst>
            <pc:docMk/>
            <pc:sldMk cId="67209560" sldId="886"/>
            <ac:spMk id="3" creationId="{D5BAC320-D8B3-7EA1-8447-5D539F4466CB}"/>
          </ac:spMkLst>
        </pc:spChg>
      </pc:sldChg>
      <pc:sldChg chg="modSp new">
        <pc:chgData name="raj ahuja" userId="0650e21d-205f-49bd-8dba-430692317869" providerId="ADAL" clId="{F9306668-AFDA-4B65-B9ED-838354265CE7}" dt="2024-06-19T22:59:32.469" v="335"/>
        <pc:sldMkLst>
          <pc:docMk/>
          <pc:sldMk cId="321654997" sldId="887"/>
        </pc:sldMkLst>
        <pc:spChg chg="mod">
          <ac:chgData name="raj ahuja" userId="0650e21d-205f-49bd-8dba-430692317869" providerId="ADAL" clId="{F9306668-AFDA-4B65-B9ED-838354265CE7}" dt="2024-06-19T22:59:23.978" v="333"/>
          <ac:spMkLst>
            <pc:docMk/>
            <pc:sldMk cId="321654997" sldId="887"/>
            <ac:spMk id="2" creationId="{16208D3E-D1A7-CCB4-D74A-4C1B6169F2EC}"/>
          </ac:spMkLst>
        </pc:spChg>
        <pc:spChg chg="mod">
          <ac:chgData name="raj ahuja" userId="0650e21d-205f-49bd-8dba-430692317869" providerId="ADAL" clId="{F9306668-AFDA-4B65-B9ED-838354265CE7}" dt="2024-06-19T22:59:32.469" v="335"/>
          <ac:spMkLst>
            <pc:docMk/>
            <pc:sldMk cId="321654997" sldId="887"/>
            <ac:spMk id="3" creationId="{5BAD0FC0-BA67-1329-D713-B3364321E4AF}"/>
          </ac:spMkLst>
        </pc:spChg>
      </pc:sldChg>
      <pc:sldChg chg="new del">
        <pc:chgData name="raj ahuja" userId="0650e21d-205f-49bd-8dba-430692317869" providerId="ADAL" clId="{F9306668-AFDA-4B65-B9ED-838354265CE7}" dt="2024-06-19T22:59:16.687" v="330" actId="680"/>
        <pc:sldMkLst>
          <pc:docMk/>
          <pc:sldMk cId="1915966733" sldId="887"/>
        </pc:sldMkLst>
      </pc:sldChg>
      <pc:sldChg chg="modSp new">
        <pc:chgData name="raj ahuja" userId="0650e21d-205f-49bd-8dba-430692317869" providerId="ADAL" clId="{F9306668-AFDA-4B65-B9ED-838354265CE7}" dt="2024-06-19T23:01:14.517" v="339"/>
        <pc:sldMkLst>
          <pc:docMk/>
          <pc:sldMk cId="3982320798" sldId="888"/>
        </pc:sldMkLst>
        <pc:spChg chg="mod">
          <ac:chgData name="raj ahuja" userId="0650e21d-205f-49bd-8dba-430692317869" providerId="ADAL" clId="{F9306668-AFDA-4B65-B9ED-838354265CE7}" dt="2024-06-19T23:01:07.987" v="338"/>
          <ac:spMkLst>
            <pc:docMk/>
            <pc:sldMk cId="3982320798" sldId="888"/>
            <ac:spMk id="2" creationId="{B50F5E1A-65C6-E98C-64C5-9A66A4133449}"/>
          </ac:spMkLst>
        </pc:spChg>
        <pc:spChg chg="mod">
          <ac:chgData name="raj ahuja" userId="0650e21d-205f-49bd-8dba-430692317869" providerId="ADAL" clId="{F9306668-AFDA-4B65-B9ED-838354265CE7}" dt="2024-06-19T23:01:14.517" v="339"/>
          <ac:spMkLst>
            <pc:docMk/>
            <pc:sldMk cId="3982320798" sldId="888"/>
            <ac:spMk id="3" creationId="{67FE5656-572E-8519-77C1-EA02EB9E0217}"/>
          </ac:spMkLst>
        </pc:spChg>
      </pc:sldChg>
      <pc:sldChg chg="modSp new">
        <pc:chgData name="raj ahuja" userId="0650e21d-205f-49bd-8dba-430692317869" providerId="ADAL" clId="{F9306668-AFDA-4B65-B9ED-838354265CE7}" dt="2024-06-19T23:01:51.825" v="344"/>
        <pc:sldMkLst>
          <pc:docMk/>
          <pc:sldMk cId="1795495480" sldId="889"/>
        </pc:sldMkLst>
        <pc:spChg chg="mod">
          <ac:chgData name="raj ahuja" userId="0650e21d-205f-49bd-8dba-430692317869" providerId="ADAL" clId="{F9306668-AFDA-4B65-B9ED-838354265CE7}" dt="2024-06-19T23:01:40.970" v="342"/>
          <ac:spMkLst>
            <pc:docMk/>
            <pc:sldMk cId="1795495480" sldId="889"/>
            <ac:spMk id="2" creationId="{D2E91567-3F6C-5D96-B3FE-06E13789E372}"/>
          </ac:spMkLst>
        </pc:spChg>
        <pc:spChg chg="mod">
          <ac:chgData name="raj ahuja" userId="0650e21d-205f-49bd-8dba-430692317869" providerId="ADAL" clId="{F9306668-AFDA-4B65-B9ED-838354265CE7}" dt="2024-06-19T23:01:51.825" v="344"/>
          <ac:spMkLst>
            <pc:docMk/>
            <pc:sldMk cId="1795495480" sldId="889"/>
            <ac:spMk id="3" creationId="{2481F12B-CAC1-B24F-F570-25C00DD932EC}"/>
          </ac:spMkLst>
        </pc:spChg>
      </pc:sldChg>
      <pc:sldChg chg="modSp new">
        <pc:chgData name="raj ahuja" userId="0650e21d-205f-49bd-8dba-430692317869" providerId="ADAL" clId="{F9306668-AFDA-4B65-B9ED-838354265CE7}" dt="2024-06-19T23:04:32.842" v="348"/>
        <pc:sldMkLst>
          <pc:docMk/>
          <pc:sldMk cId="1074396578" sldId="890"/>
        </pc:sldMkLst>
        <pc:spChg chg="mod">
          <ac:chgData name="raj ahuja" userId="0650e21d-205f-49bd-8dba-430692317869" providerId="ADAL" clId="{F9306668-AFDA-4B65-B9ED-838354265CE7}" dt="2024-06-19T23:04:26.810" v="347"/>
          <ac:spMkLst>
            <pc:docMk/>
            <pc:sldMk cId="1074396578" sldId="890"/>
            <ac:spMk id="2" creationId="{E5479D70-BEE5-B2DD-E1B6-08009291757D}"/>
          </ac:spMkLst>
        </pc:spChg>
        <pc:spChg chg="mod">
          <ac:chgData name="raj ahuja" userId="0650e21d-205f-49bd-8dba-430692317869" providerId="ADAL" clId="{F9306668-AFDA-4B65-B9ED-838354265CE7}" dt="2024-06-19T23:04:32.842" v="348"/>
          <ac:spMkLst>
            <pc:docMk/>
            <pc:sldMk cId="1074396578" sldId="890"/>
            <ac:spMk id="3" creationId="{9CACEA3C-8C37-6C0D-085F-A803DB394AFA}"/>
          </ac:spMkLst>
        </pc:spChg>
      </pc:sldChg>
      <pc:sldChg chg="modSp new">
        <pc:chgData name="raj ahuja" userId="0650e21d-205f-49bd-8dba-430692317869" providerId="ADAL" clId="{F9306668-AFDA-4B65-B9ED-838354265CE7}" dt="2024-06-19T23:06:32.461" v="352"/>
        <pc:sldMkLst>
          <pc:docMk/>
          <pc:sldMk cId="2717755878" sldId="891"/>
        </pc:sldMkLst>
        <pc:spChg chg="mod">
          <ac:chgData name="raj ahuja" userId="0650e21d-205f-49bd-8dba-430692317869" providerId="ADAL" clId="{F9306668-AFDA-4B65-B9ED-838354265CE7}" dt="2024-06-19T23:06:24.866" v="351"/>
          <ac:spMkLst>
            <pc:docMk/>
            <pc:sldMk cId="2717755878" sldId="891"/>
            <ac:spMk id="2" creationId="{C8F112F8-699A-A773-5F3E-A9B7CDD2050C}"/>
          </ac:spMkLst>
        </pc:spChg>
        <pc:spChg chg="mod">
          <ac:chgData name="raj ahuja" userId="0650e21d-205f-49bd-8dba-430692317869" providerId="ADAL" clId="{F9306668-AFDA-4B65-B9ED-838354265CE7}" dt="2024-06-19T23:06:32.461" v="352"/>
          <ac:spMkLst>
            <pc:docMk/>
            <pc:sldMk cId="2717755878" sldId="891"/>
            <ac:spMk id="3" creationId="{B8B4A2F6-0A03-1501-7971-634FB9D7F9D5}"/>
          </ac:spMkLst>
        </pc:spChg>
      </pc:sldChg>
      <pc:sldChg chg="modSp new">
        <pc:chgData name="raj ahuja" userId="0650e21d-205f-49bd-8dba-430692317869" providerId="ADAL" clId="{F9306668-AFDA-4B65-B9ED-838354265CE7}" dt="2024-06-19T23:06:54.142" v="355"/>
        <pc:sldMkLst>
          <pc:docMk/>
          <pc:sldMk cId="83367531" sldId="892"/>
        </pc:sldMkLst>
        <pc:spChg chg="mod">
          <ac:chgData name="raj ahuja" userId="0650e21d-205f-49bd-8dba-430692317869" providerId="ADAL" clId="{F9306668-AFDA-4B65-B9ED-838354265CE7}" dt="2024-06-19T23:06:45.875" v="354"/>
          <ac:spMkLst>
            <pc:docMk/>
            <pc:sldMk cId="83367531" sldId="892"/>
            <ac:spMk id="2" creationId="{B63DD342-CF50-5DEF-3E21-C8E00CEA7500}"/>
          </ac:spMkLst>
        </pc:spChg>
        <pc:spChg chg="mod">
          <ac:chgData name="raj ahuja" userId="0650e21d-205f-49bd-8dba-430692317869" providerId="ADAL" clId="{F9306668-AFDA-4B65-B9ED-838354265CE7}" dt="2024-06-19T23:06:54.142" v="355"/>
          <ac:spMkLst>
            <pc:docMk/>
            <pc:sldMk cId="83367531" sldId="892"/>
            <ac:spMk id="3" creationId="{28D35C93-7EF3-B123-ED69-67C57AAA812C}"/>
          </ac:spMkLst>
        </pc:spChg>
      </pc:sldChg>
      <pc:sldChg chg="modSp new">
        <pc:chgData name="raj ahuja" userId="0650e21d-205f-49bd-8dba-430692317869" providerId="ADAL" clId="{F9306668-AFDA-4B65-B9ED-838354265CE7}" dt="2024-06-19T23:07:18.943" v="358"/>
        <pc:sldMkLst>
          <pc:docMk/>
          <pc:sldMk cId="1497180802" sldId="893"/>
        </pc:sldMkLst>
        <pc:spChg chg="mod">
          <ac:chgData name="raj ahuja" userId="0650e21d-205f-49bd-8dba-430692317869" providerId="ADAL" clId="{F9306668-AFDA-4B65-B9ED-838354265CE7}" dt="2024-06-19T23:07:10.866" v="357"/>
          <ac:spMkLst>
            <pc:docMk/>
            <pc:sldMk cId="1497180802" sldId="893"/>
            <ac:spMk id="2" creationId="{A12AF73A-CBC3-F3DF-4A65-8F172515F166}"/>
          </ac:spMkLst>
        </pc:spChg>
        <pc:spChg chg="mod">
          <ac:chgData name="raj ahuja" userId="0650e21d-205f-49bd-8dba-430692317869" providerId="ADAL" clId="{F9306668-AFDA-4B65-B9ED-838354265CE7}" dt="2024-06-19T23:07:18.943" v="358"/>
          <ac:spMkLst>
            <pc:docMk/>
            <pc:sldMk cId="1497180802" sldId="893"/>
            <ac:spMk id="3" creationId="{8E18ADD2-9183-F828-78E6-84700248AE13}"/>
          </ac:spMkLst>
        </pc:spChg>
      </pc:sldChg>
      <pc:sldChg chg="modSp new">
        <pc:chgData name="raj ahuja" userId="0650e21d-205f-49bd-8dba-430692317869" providerId="ADAL" clId="{F9306668-AFDA-4B65-B9ED-838354265CE7}" dt="2024-06-19T23:08:00.418" v="362"/>
        <pc:sldMkLst>
          <pc:docMk/>
          <pc:sldMk cId="1024505618" sldId="894"/>
        </pc:sldMkLst>
        <pc:spChg chg="mod">
          <ac:chgData name="raj ahuja" userId="0650e21d-205f-49bd-8dba-430692317869" providerId="ADAL" clId="{F9306668-AFDA-4B65-B9ED-838354265CE7}" dt="2024-06-19T23:07:50.186" v="360"/>
          <ac:spMkLst>
            <pc:docMk/>
            <pc:sldMk cId="1024505618" sldId="894"/>
            <ac:spMk id="2" creationId="{BFFFCC44-657C-B7F6-DB86-016F2DA4E9C4}"/>
          </ac:spMkLst>
        </pc:spChg>
        <pc:spChg chg="mod">
          <ac:chgData name="raj ahuja" userId="0650e21d-205f-49bd-8dba-430692317869" providerId="ADAL" clId="{F9306668-AFDA-4B65-B9ED-838354265CE7}" dt="2024-06-19T23:08:00.418" v="362"/>
          <ac:spMkLst>
            <pc:docMk/>
            <pc:sldMk cId="1024505618" sldId="894"/>
            <ac:spMk id="3" creationId="{E141E891-B490-C053-C6A0-582E6BFB66AC}"/>
          </ac:spMkLst>
        </pc:spChg>
      </pc:sldChg>
      <pc:sldChg chg="modSp new">
        <pc:chgData name="raj ahuja" userId="0650e21d-205f-49bd-8dba-430692317869" providerId="ADAL" clId="{F9306668-AFDA-4B65-B9ED-838354265CE7}" dt="2024-06-19T23:09:18.026" v="368" actId="27636"/>
        <pc:sldMkLst>
          <pc:docMk/>
          <pc:sldMk cId="3883521464" sldId="895"/>
        </pc:sldMkLst>
        <pc:spChg chg="mod">
          <ac:chgData name="raj ahuja" userId="0650e21d-205f-49bd-8dba-430692317869" providerId="ADAL" clId="{F9306668-AFDA-4B65-B9ED-838354265CE7}" dt="2024-06-19T23:09:07.850" v="364"/>
          <ac:spMkLst>
            <pc:docMk/>
            <pc:sldMk cId="3883521464" sldId="895"/>
            <ac:spMk id="2" creationId="{50083B6A-FD32-E53D-D6F6-E67ABF61736F}"/>
          </ac:spMkLst>
        </pc:spChg>
        <pc:spChg chg="mod">
          <ac:chgData name="raj ahuja" userId="0650e21d-205f-49bd-8dba-430692317869" providerId="ADAL" clId="{F9306668-AFDA-4B65-B9ED-838354265CE7}" dt="2024-06-19T23:09:18.026" v="368" actId="27636"/>
          <ac:spMkLst>
            <pc:docMk/>
            <pc:sldMk cId="3883521464" sldId="895"/>
            <ac:spMk id="3" creationId="{736E3E82-1356-FF91-58D2-74A37576F42A}"/>
          </ac:spMkLst>
        </pc:spChg>
      </pc:sldChg>
      <pc:sldMasterChg chg="modSp mod">
        <pc:chgData name="raj ahuja" userId="0650e21d-205f-49bd-8dba-430692317869" providerId="ADAL" clId="{F9306668-AFDA-4B65-B9ED-838354265CE7}" dt="2024-06-19T14:05:08.468" v="5" actId="20577"/>
        <pc:sldMasterMkLst>
          <pc:docMk/>
          <pc:sldMasterMk cId="3402870230" sldId="2147483648"/>
        </pc:sldMasterMkLst>
        <pc:spChg chg="mod">
          <ac:chgData name="raj ahuja" userId="0650e21d-205f-49bd-8dba-430692317869" providerId="ADAL" clId="{F9306668-AFDA-4B65-B9ED-838354265CE7}" dt="2024-06-19T14:05:04.263" v="3" actId="20577"/>
          <ac:spMkLst>
            <pc:docMk/>
            <pc:sldMasterMk cId="3402870230" sldId="2147483648"/>
            <ac:spMk id="3" creationId="{27560815-E0B3-EA60-E923-9DF4FB3A6F1E}"/>
          </ac:spMkLst>
        </pc:spChg>
        <pc:spChg chg="mod">
          <ac:chgData name="raj ahuja" userId="0650e21d-205f-49bd-8dba-430692317869" providerId="ADAL" clId="{F9306668-AFDA-4B65-B9ED-838354265CE7}" dt="2024-06-19T14:05:08.468" v="5" actId="20577"/>
          <ac:spMkLst>
            <pc:docMk/>
            <pc:sldMasterMk cId="3402870230" sldId="2147483648"/>
            <ac:spMk id="4" creationId="{0FD620CA-ECB2-E252-46B9-96E1F145A416}"/>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11956A-6739-490A-5CD1-5C2C35BF1C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5FB760-8DD1-FB8A-61F8-8717E7DF05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75C769-CB8F-4319-B4D2-8576B8E6120E}" type="datetimeFigureOut">
              <a:rPr lang="en-US" smtClean="0"/>
              <a:t>6/19/2024</a:t>
            </a:fld>
            <a:endParaRPr lang="en-US"/>
          </a:p>
        </p:txBody>
      </p:sp>
      <p:sp>
        <p:nvSpPr>
          <p:cNvPr id="4" name="Footer Placeholder 3">
            <a:extLst>
              <a:ext uri="{FF2B5EF4-FFF2-40B4-BE49-F238E27FC236}">
                <a16:creationId xmlns:a16="http://schemas.microsoft.com/office/drawing/2014/main" id="{DF38AD96-6197-9257-0320-950D93193A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423F631-3EC7-96A3-72AC-490D91D511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A24EA9-3F53-4A64-847A-040F61976E3D}" type="slidenum">
              <a:rPr lang="en-US" smtClean="0"/>
              <a:t>‹#›</a:t>
            </a:fld>
            <a:endParaRPr lang="en-US"/>
          </a:p>
        </p:txBody>
      </p:sp>
    </p:spTree>
    <p:extLst>
      <p:ext uri="{BB962C8B-B14F-4D97-AF65-F5344CB8AC3E}">
        <p14:creationId xmlns:p14="http://schemas.microsoft.com/office/powerpoint/2010/main" val="18483711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18C94-7F03-4D2C-B70A-B9BF57F6A2F6}" type="datetimeFigureOut">
              <a:rPr lang="en-US" smtClean="0"/>
              <a:t>6/19/2024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89E17E-F52D-4BE2-BF85-F67794DCAED0}" type="slidenum">
              <a:rPr lang="en-US" smtClean="0"/>
              <a:t>‹#›</a:t>
            </a:fld>
            <a:endParaRPr lang="en-US"/>
          </a:p>
        </p:txBody>
      </p:sp>
    </p:spTree>
    <p:extLst>
      <p:ext uri="{BB962C8B-B14F-4D97-AF65-F5344CB8AC3E}">
        <p14:creationId xmlns:p14="http://schemas.microsoft.com/office/powerpoint/2010/main" val="955334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9E17E-F52D-4BE2-BF85-F67794DCAED0}" type="slidenum">
              <a:rPr lang="en-US" smtClean="0"/>
              <a:t>1</a:t>
            </a:fld>
            <a:endParaRPr lang="en-US"/>
          </a:p>
        </p:txBody>
      </p:sp>
    </p:spTree>
    <p:extLst>
      <p:ext uri="{BB962C8B-B14F-4D97-AF65-F5344CB8AC3E}">
        <p14:creationId xmlns:p14="http://schemas.microsoft.com/office/powerpoint/2010/main" val="4182090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C7C52-1CEB-7DA4-42E4-B50FA1699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0B204-66BF-92E1-DB94-9580FE89052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F1BA4C6-8C7A-BAF0-DA6D-51C1A38200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E128EB-5FD6-1B37-B5A7-C7B175F3C9D7}"/>
              </a:ext>
            </a:extLst>
          </p:cNvPr>
          <p:cNvSpPr>
            <a:spLocks noGrp="1"/>
          </p:cNvSpPr>
          <p:nvPr>
            <p:ph type="sldNum" sz="quarter" idx="5"/>
          </p:nvPr>
        </p:nvSpPr>
        <p:spPr/>
        <p:txBody>
          <a:bodyPr/>
          <a:lstStyle/>
          <a:p>
            <a:fld id="{2789E17E-F52D-4BE2-BF85-F67794DCAED0}" type="slidenum">
              <a:rPr lang="en-US" smtClean="0"/>
              <a:t>2</a:t>
            </a:fld>
            <a:endParaRPr lang="en-US"/>
          </a:p>
        </p:txBody>
      </p:sp>
    </p:spTree>
    <p:extLst>
      <p:ext uri="{BB962C8B-B14F-4D97-AF65-F5344CB8AC3E}">
        <p14:creationId xmlns:p14="http://schemas.microsoft.com/office/powerpoint/2010/main" val="1980885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C7C52-1CEB-7DA4-42E4-B50FA1699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0B204-66BF-92E1-DB94-9580FE89052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F1BA4C6-8C7A-BAF0-DA6D-51C1A38200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E128EB-5FD6-1B37-B5A7-C7B175F3C9D7}"/>
              </a:ext>
            </a:extLst>
          </p:cNvPr>
          <p:cNvSpPr>
            <a:spLocks noGrp="1"/>
          </p:cNvSpPr>
          <p:nvPr>
            <p:ph type="sldNum" sz="quarter" idx="5"/>
          </p:nvPr>
        </p:nvSpPr>
        <p:spPr/>
        <p:txBody>
          <a:bodyPr/>
          <a:lstStyle/>
          <a:p>
            <a:fld id="{2789E17E-F52D-4BE2-BF85-F67794DCAED0}" type="slidenum">
              <a:rPr lang="en-US" smtClean="0"/>
              <a:t>4</a:t>
            </a:fld>
            <a:endParaRPr lang="en-US"/>
          </a:p>
        </p:txBody>
      </p:sp>
    </p:spTree>
    <p:extLst>
      <p:ext uri="{BB962C8B-B14F-4D97-AF65-F5344CB8AC3E}">
        <p14:creationId xmlns:p14="http://schemas.microsoft.com/office/powerpoint/2010/main" val="627145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C7C52-1CEB-7DA4-42E4-B50FA1699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0B204-66BF-92E1-DB94-9580FE89052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F1BA4C6-8C7A-BAF0-DA6D-51C1A38200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E128EB-5FD6-1B37-B5A7-C7B175F3C9D7}"/>
              </a:ext>
            </a:extLst>
          </p:cNvPr>
          <p:cNvSpPr>
            <a:spLocks noGrp="1"/>
          </p:cNvSpPr>
          <p:nvPr>
            <p:ph type="sldNum" sz="quarter" idx="5"/>
          </p:nvPr>
        </p:nvSpPr>
        <p:spPr/>
        <p:txBody>
          <a:bodyPr/>
          <a:lstStyle/>
          <a:p>
            <a:fld id="{2789E17E-F52D-4BE2-BF85-F67794DCAED0}" type="slidenum">
              <a:rPr lang="en-US" smtClean="0"/>
              <a:t>7</a:t>
            </a:fld>
            <a:endParaRPr lang="en-US"/>
          </a:p>
        </p:txBody>
      </p:sp>
    </p:spTree>
    <p:extLst>
      <p:ext uri="{BB962C8B-B14F-4D97-AF65-F5344CB8AC3E}">
        <p14:creationId xmlns:p14="http://schemas.microsoft.com/office/powerpoint/2010/main" val="3920677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4AB2F-2DCD-4B53-9276-2AAEB6EB6F7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1C4901-4364-4726-A96B-07F8873D077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9562498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cripture">
    <p:bg>
      <p:bgPr>
        <a:blipFill dpi="0" rotWithShape="1">
          <a:blip r:embed="rId2">
            <a:extLst>
              <a:ext uri="{BEBA8EAE-BF5A-486C-A8C5-ECC9F3942E4B}">
                <a14:imgProps xmlns:a14="http://schemas.microsoft.com/office/drawing/2010/main">
                  <a14:imgLayer r:embed="rId3">
                    <a14:imgEffect>
                      <a14:brightnessContrast bright="-36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vegetable&#10;&#10;Description automatically generated">
            <a:extLst>
              <a:ext uri="{FF2B5EF4-FFF2-40B4-BE49-F238E27FC236}">
                <a16:creationId xmlns:a16="http://schemas.microsoft.com/office/drawing/2014/main" id="{2732B7E3-8F28-F928-BB0B-268BA4B36E9C}"/>
              </a:ext>
            </a:extLst>
          </p:cNvPr>
          <p:cNvPicPr>
            <a:picLocks noChangeAspect="1"/>
          </p:cNvPicPr>
          <p:nvPr userDrawn="1"/>
        </p:nvPicPr>
        <p:blipFill rotWithShape="1">
          <a:blip r:embed="rId4">
            <a:alphaModFix amt="13000"/>
            <a:extLst>
              <a:ext uri="{28A0092B-C50C-407E-A947-70E740481C1C}">
                <a14:useLocalDpi xmlns:a14="http://schemas.microsoft.com/office/drawing/2010/main" val="0"/>
              </a:ext>
            </a:extLst>
          </a:blip>
          <a:srcRect t="63669" b="8495"/>
          <a:stretch/>
        </p:blipFill>
        <p:spPr>
          <a:xfrm>
            <a:off x="-134471" y="4652683"/>
            <a:ext cx="12425083" cy="2205316"/>
          </a:xfrm>
          <a:prstGeom prst="rect">
            <a:avLst/>
          </a:prstGeom>
          <a:ln>
            <a:noFill/>
          </a:ln>
          <a:effectLst>
            <a:softEdge rad="431800"/>
          </a:effectLst>
        </p:spPr>
      </p:pic>
      <p:sp>
        <p:nvSpPr>
          <p:cNvPr id="9" name="Title 8">
            <a:extLst>
              <a:ext uri="{FF2B5EF4-FFF2-40B4-BE49-F238E27FC236}">
                <a16:creationId xmlns:a16="http://schemas.microsoft.com/office/drawing/2014/main" id="{BA8D17CE-912F-27CF-5B1B-553DB1E390BD}"/>
              </a:ext>
            </a:extLst>
          </p:cNvPr>
          <p:cNvSpPr>
            <a:spLocks noGrp="1"/>
          </p:cNvSpPr>
          <p:nvPr>
            <p:ph type="title" hasCustomPrompt="1"/>
          </p:nvPr>
        </p:nvSpPr>
        <p:spPr>
          <a:xfrm>
            <a:off x="0" y="1"/>
            <a:ext cx="12192000" cy="52370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lvl1pPr algn="ctr">
              <a:lnSpc>
                <a:spcPct val="100000"/>
              </a:lnSpc>
              <a:defRPr sz="2800" b="1" u="none">
                <a:solidFill>
                  <a:schemeClr val="accent4">
                    <a:lumMod val="60000"/>
                    <a:lumOff val="40000"/>
                  </a:schemeClr>
                </a:solidFill>
                <a:latin typeface="Arial" panose="020B0604020202020204" pitchFamily="34" charset="0"/>
                <a:cs typeface="Arial" panose="020B0604020202020204" pitchFamily="34" charset="0"/>
              </a:defRPr>
            </a:lvl1pPr>
          </a:lstStyle>
          <a:p>
            <a:r>
              <a:rPr lang="en-US"/>
              <a:t>Scripture Ref:</a:t>
            </a:r>
          </a:p>
        </p:txBody>
      </p:sp>
      <p:sp>
        <p:nvSpPr>
          <p:cNvPr id="8" name="Text Placeholder 7">
            <a:extLst>
              <a:ext uri="{FF2B5EF4-FFF2-40B4-BE49-F238E27FC236}">
                <a16:creationId xmlns:a16="http://schemas.microsoft.com/office/drawing/2014/main" id="{85AB082E-0F17-577B-DF04-C67428A690BB}"/>
              </a:ext>
            </a:extLst>
          </p:cNvPr>
          <p:cNvSpPr>
            <a:spLocks noGrp="1"/>
          </p:cNvSpPr>
          <p:nvPr>
            <p:ph type="body" sz="quarter" idx="10"/>
          </p:nvPr>
        </p:nvSpPr>
        <p:spPr>
          <a:xfrm>
            <a:off x="414997" y="523702"/>
            <a:ext cx="11380763" cy="5907078"/>
          </a:xfrm>
          <a:prstGeom prst="rect">
            <a:avLst/>
          </a:prstGeom>
        </p:spPr>
        <p:txBody>
          <a:bodyPr anchor="t">
            <a:normAutofit/>
          </a:bodyPr>
          <a:lstStyle>
            <a:lvl1pPr marL="0" indent="0">
              <a:lnSpc>
                <a:spcPct val="150000"/>
              </a:lnSpc>
              <a:spcBef>
                <a:spcPts val="0"/>
              </a:spcBef>
              <a:buNone/>
              <a:defRPr sz="3600" baseline="0">
                <a:solidFill>
                  <a:schemeClr val="tx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a:p>
        </p:txBody>
      </p:sp>
    </p:spTree>
    <p:extLst>
      <p:ext uri="{BB962C8B-B14F-4D97-AF65-F5344CB8AC3E}">
        <p14:creationId xmlns:p14="http://schemas.microsoft.com/office/powerpoint/2010/main" val="3327634537"/>
      </p:ext>
    </p:extLst>
  </p:cSld>
  <p:clrMapOvr>
    <a:masterClrMapping/>
  </p:clrMapOvr>
  <p:hf hd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te Numbere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6A90F0F8-B64C-0C98-FA3E-F51F0AE335C7}"/>
              </a:ext>
            </a:extLst>
          </p:cNvPr>
          <p:cNvSpPr>
            <a:spLocks noGrp="1"/>
          </p:cNvSpPr>
          <p:nvPr>
            <p:ph type="body" sz="quarter" idx="10"/>
          </p:nvPr>
        </p:nvSpPr>
        <p:spPr>
          <a:xfrm>
            <a:off x="407964" y="606831"/>
            <a:ext cx="11408899" cy="5802283"/>
          </a:xfrm>
          <a:prstGeom prst="rect">
            <a:avLst/>
          </a:prstGeom>
        </p:spPr>
        <p:txBody>
          <a:bodyPr>
            <a:normAutofit/>
          </a:bodyPr>
          <a:lstStyle>
            <a:lvl1pPr marL="0" indent="0">
              <a:lnSpc>
                <a:spcPct val="150000"/>
              </a:lnSpc>
              <a:spcBef>
                <a:spcPts val="0"/>
              </a:spcBef>
              <a:buNone/>
              <a:defRPr sz="3600" baseline="0">
                <a:solidFill>
                  <a:schemeClr val="tx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a:p>
        </p:txBody>
      </p:sp>
      <p:pic>
        <p:nvPicPr>
          <p:cNvPr id="2050" name="Picture 2">
            <a:extLst>
              <a:ext uri="{FF2B5EF4-FFF2-40B4-BE49-F238E27FC236}">
                <a16:creationId xmlns:a16="http://schemas.microsoft.com/office/drawing/2014/main" id="{572E52E7-B519-C29E-CB52-A2480D13F58D}"/>
              </a:ext>
            </a:extLst>
          </p:cNvPr>
          <p:cNvPicPr>
            <a:picLocks noChangeAspect="1" noChangeArrowheads="1"/>
          </p:cNvPicPr>
          <p:nvPr userDrawn="1"/>
        </p:nvPicPr>
        <p:blipFill>
          <a:blip r:embed="rId2">
            <a:alphaModFix amt="5000"/>
            <a:extLst>
              <a:ext uri="{28A0092B-C50C-407E-A947-70E740481C1C}">
                <a14:useLocalDpi xmlns:a14="http://schemas.microsoft.com/office/drawing/2010/main" val="0"/>
              </a:ext>
            </a:extLst>
          </a:blip>
          <a:srcRect/>
          <a:stretch>
            <a:fillRect/>
          </a:stretch>
        </p:blipFill>
        <p:spPr bwMode="auto">
          <a:xfrm>
            <a:off x="0" y="3970423"/>
            <a:ext cx="2580968" cy="2580968"/>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
        <p:nvSpPr>
          <p:cNvPr id="4" name="Title 8">
            <a:extLst>
              <a:ext uri="{FF2B5EF4-FFF2-40B4-BE49-F238E27FC236}">
                <a16:creationId xmlns:a16="http://schemas.microsoft.com/office/drawing/2014/main" id="{F24884FA-FFFB-3C6D-40CE-8B690BBA7C41}"/>
              </a:ext>
            </a:extLst>
          </p:cNvPr>
          <p:cNvSpPr>
            <a:spLocks noGrp="1"/>
          </p:cNvSpPr>
          <p:nvPr>
            <p:ph type="title" hasCustomPrompt="1"/>
          </p:nvPr>
        </p:nvSpPr>
        <p:spPr>
          <a:xfrm>
            <a:off x="0" y="1"/>
            <a:ext cx="12192000" cy="545432"/>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lvl1pPr algn="ctr">
              <a:lnSpc>
                <a:spcPct val="100000"/>
              </a:lnSpc>
              <a:defRPr sz="2800" b="1" u="none">
                <a:solidFill>
                  <a:srgbClr val="FFFF00"/>
                </a:solidFill>
                <a:latin typeface="Arial" panose="020B0604020202020204" pitchFamily="34" charset="0"/>
                <a:cs typeface="Arial" panose="020B0604020202020204" pitchFamily="34" charset="0"/>
              </a:defRPr>
            </a:lvl1pPr>
          </a:lstStyle>
          <a:p>
            <a:r>
              <a:rPr lang="en-US"/>
              <a:t>NOTE</a:t>
            </a:r>
          </a:p>
        </p:txBody>
      </p:sp>
    </p:spTree>
    <p:extLst>
      <p:ext uri="{BB962C8B-B14F-4D97-AF65-F5344CB8AC3E}">
        <p14:creationId xmlns:p14="http://schemas.microsoft.com/office/powerpoint/2010/main" val="16424352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te general">
    <p:bg>
      <p:bgPr>
        <a:solidFill>
          <a:schemeClr val="bg1"/>
        </a:solidFill>
        <a:effectLst/>
      </p:bgPr>
    </p:bg>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6A90F0F8-B64C-0C98-FA3E-F51F0AE335C7}"/>
              </a:ext>
            </a:extLst>
          </p:cNvPr>
          <p:cNvSpPr>
            <a:spLocks noGrp="1"/>
          </p:cNvSpPr>
          <p:nvPr>
            <p:ph type="body" sz="quarter" idx="10"/>
          </p:nvPr>
        </p:nvSpPr>
        <p:spPr>
          <a:xfrm>
            <a:off x="407964" y="606831"/>
            <a:ext cx="11408899" cy="5802283"/>
          </a:xfrm>
          <a:prstGeom prst="rect">
            <a:avLst/>
          </a:prstGeom>
        </p:spPr>
        <p:txBody>
          <a:bodyPr>
            <a:normAutofit/>
          </a:bodyPr>
          <a:lstStyle>
            <a:lvl1pPr marL="0" indent="0">
              <a:lnSpc>
                <a:spcPct val="150000"/>
              </a:lnSpc>
              <a:spcBef>
                <a:spcPts val="0"/>
              </a:spcBef>
              <a:buNone/>
              <a:defRPr sz="3600" baseline="0">
                <a:solidFill>
                  <a:schemeClr val="tx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a:p>
        </p:txBody>
      </p:sp>
      <p:sp>
        <p:nvSpPr>
          <p:cNvPr id="4" name="Title 8">
            <a:extLst>
              <a:ext uri="{FF2B5EF4-FFF2-40B4-BE49-F238E27FC236}">
                <a16:creationId xmlns:a16="http://schemas.microsoft.com/office/drawing/2014/main" id="{F24884FA-FFFB-3C6D-40CE-8B690BBA7C41}"/>
              </a:ext>
            </a:extLst>
          </p:cNvPr>
          <p:cNvSpPr>
            <a:spLocks noGrp="1"/>
          </p:cNvSpPr>
          <p:nvPr>
            <p:ph type="title" hasCustomPrompt="1"/>
          </p:nvPr>
        </p:nvSpPr>
        <p:spPr>
          <a:xfrm>
            <a:off x="0" y="1"/>
            <a:ext cx="12192000" cy="545432"/>
          </a:xfrm>
          <a:prstGeom prst="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8100000" scaled="1"/>
            <a:tileRect/>
          </a:gradFill>
          <a:ln>
            <a:noFill/>
          </a:ln>
        </p:spPr>
        <p:style>
          <a:lnRef idx="0">
            <a:scrgbClr r="0" g="0" b="0"/>
          </a:lnRef>
          <a:fillRef idx="0">
            <a:scrgbClr r="0" g="0" b="0"/>
          </a:fillRef>
          <a:effectRef idx="0">
            <a:scrgbClr r="0" g="0" b="0"/>
          </a:effectRef>
          <a:fontRef idx="minor">
            <a:schemeClr val="lt1"/>
          </a:fontRef>
        </p:style>
        <p:txBody>
          <a:bodyPr/>
          <a:lstStyle>
            <a:lvl1pPr algn="ctr">
              <a:lnSpc>
                <a:spcPct val="100000"/>
              </a:lnSpc>
              <a:defRPr sz="2800" b="1" u="none">
                <a:solidFill>
                  <a:schemeClr val="tx1"/>
                </a:solidFill>
                <a:latin typeface="Arial" panose="020B0604020202020204" pitchFamily="34" charset="0"/>
                <a:cs typeface="Arial" panose="020B0604020202020204" pitchFamily="34" charset="0"/>
              </a:defRPr>
            </a:lvl1pPr>
          </a:lstStyle>
          <a:p>
            <a:r>
              <a:rPr lang="en-US"/>
              <a:t>NOTE</a:t>
            </a:r>
          </a:p>
        </p:txBody>
      </p:sp>
    </p:spTree>
    <p:extLst>
      <p:ext uri="{BB962C8B-B14F-4D97-AF65-F5344CB8AC3E}">
        <p14:creationId xmlns:p14="http://schemas.microsoft.com/office/powerpoint/2010/main" val="711937368"/>
      </p:ext>
    </p:extLst>
  </p:cSld>
  <p:clrMapOvr>
    <a:overrideClrMapping bg1="dk1" tx1="lt1" bg2="dk2" tx2="lt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2448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slide" Target="../slides/slid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extLst>
              <a:ext uri="{BEBA8EAE-BF5A-486C-A8C5-ECC9F3942E4B}">
                <a14:imgProps xmlns:a14="http://schemas.microsoft.com/office/drawing/2010/main">
                  <a14:imgLayer r:embed="rId8">
                    <a14:imgEffect>
                      <a14:brightnessContrast bright="-36000"/>
                    </a14:imgEffect>
                  </a14:imgLayer>
                </a14:imgProps>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59F611C-D850-8D20-13A6-66DAA7A3BC51}"/>
              </a:ext>
            </a:extLst>
          </p:cNvPr>
          <p:cNvCxnSpPr>
            <a:cxnSpLocks/>
          </p:cNvCxnSpPr>
          <p:nvPr userDrawn="1"/>
        </p:nvCxnSpPr>
        <p:spPr>
          <a:xfrm flipH="1">
            <a:off x="141891" y="6443694"/>
            <a:ext cx="11908221" cy="3826"/>
          </a:xfrm>
          <a:prstGeom prst="line">
            <a:avLst/>
          </a:prstGeom>
          <a:ln>
            <a:solidFill>
              <a:srgbClr val="FFFF00"/>
            </a:solidFill>
          </a:ln>
        </p:spPr>
        <p:style>
          <a:lnRef idx="2">
            <a:schemeClr val="accent4"/>
          </a:lnRef>
          <a:fillRef idx="0">
            <a:schemeClr val="accent4"/>
          </a:fillRef>
          <a:effectRef idx="1">
            <a:schemeClr val="accent4"/>
          </a:effectRef>
          <a:fontRef idx="minor">
            <a:schemeClr val="tx1"/>
          </a:fontRef>
        </p:style>
      </p:cxnSp>
      <p:sp>
        <p:nvSpPr>
          <p:cNvPr id="3" name="TextBox 2">
            <a:extLst>
              <a:ext uri="{FF2B5EF4-FFF2-40B4-BE49-F238E27FC236}">
                <a16:creationId xmlns:a16="http://schemas.microsoft.com/office/drawing/2014/main" id="{27560815-E0B3-EA60-E923-9DF4FB3A6F1E}"/>
              </a:ext>
            </a:extLst>
          </p:cNvPr>
          <p:cNvSpPr txBox="1"/>
          <p:nvPr userDrawn="1"/>
        </p:nvSpPr>
        <p:spPr>
          <a:xfrm>
            <a:off x="65690" y="6443694"/>
            <a:ext cx="3405844" cy="369332"/>
          </a:xfrm>
          <a:prstGeom prst="rect">
            <a:avLst/>
          </a:prstGeom>
          <a:noFill/>
        </p:spPr>
        <p:txBody>
          <a:bodyPr wrap="square" rtlCol="0">
            <a:spAutoFit/>
          </a:bodyPr>
          <a:lstStyle/>
          <a:p>
            <a:r>
              <a:rPr lang="en-US" sz="1800" dirty="0">
                <a:solidFill>
                  <a:schemeClr val="tx1"/>
                </a:solidFill>
              </a:rPr>
              <a:t>ANGELOLOGY // P. 20</a:t>
            </a:r>
          </a:p>
        </p:txBody>
      </p:sp>
      <p:sp>
        <p:nvSpPr>
          <p:cNvPr id="5" name="Rectangle 4">
            <a:hlinkClick r:id="rId9" action="ppaction://hlinksldjump"/>
            <a:extLst>
              <a:ext uri="{FF2B5EF4-FFF2-40B4-BE49-F238E27FC236}">
                <a16:creationId xmlns:a16="http://schemas.microsoft.com/office/drawing/2014/main" id="{E52D4CDB-8463-AE5B-BEFE-D5BFE124F7BE}"/>
              </a:ext>
            </a:extLst>
          </p:cNvPr>
          <p:cNvSpPr/>
          <p:nvPr userDrawn="1"/>
        </p:nvSpPr>
        <p:spPr>
          <a:xfrm>
            <a:off x="65689" y="6443694"/>
            <a:ext cx="930488"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800"/>
          </a:p>
        </p:txBody>
      </p:sp>
      <p:sp>
        <p:nvSpPr>
          <p:cNvPr id="4" name="TextBox 3">
            <a:extLst>
              <a:ext uri="{FF2B5EF4-FFF2-40B4-BE49-F238E27FC236}">
                <a16:creationId xmlns:a16="http://schemas.microsoft.com/office/drawing/2014/main" id="{0FD620CA-ECB2-E252-46B9-96E1F145A416}"/>
              </a:ext>
            </a:extLst>
          </p:cNvPr>
          <p:cNvSpPr txBox="1"/>
          <p:nvPr userDrawn="1"/>
        </p:nvSpPr>
        <p:spPr>
          <a:xfrm>
            <a:off x="6830459" y="6443695"/>
            <a:ext cx="5219652" cy="369332"/>
          </a:xfrm>
          <a:prstGeom prst="rect">
            <a:avLst/>
          </a:prstGeom>
          <a:noFill/>
        </p:spPr>
        <p:txBody>
          <a:bodyPr wrap="square" rtlCol="0">
            <a:spAutoFit/>
          </a:bodyPr>
          <a:lstStyle/>
          <a:p>
            <a:pPr algn="r"/>
            <a:r>
              <a:rPr lang="en-US" sz="1800" dirty="0">
                <a:solidFill>
                  <a:schemeClr val="tx1"/>
                </a:solidFill>
              </a:rPr>
              <a:t>DEMONOLOGY // P. 3</a:t>
            </a:r>
          </a:p>
        </p:txBody>
      </p:sp>
    </p:spTree>
    <p:extLst>
      <p:ext uri="{BB962C8B-B14F-4D97-AF65-F5344CB8AC3E}">
        <p14:creationId xmlns:p14="http://schemas.microsoft.com/office/powerpoint/2010/main" val="3402870230"/>
      </p:ext>
    </p:extLst>
  </p:cSld>
  <p:clrMap bg1="dk1" tx1="lt1" bg2="dk2" tx2="lt2" accent1="accent1" accent2="accent2" accent3="accent3" accent4="accent4" accent5="accent5" accent6="accent6" hlink="hlink" folHlink="folHlink"/>
  <p:sldLayoutIdLst>
    <p:sldLayoutId id="2147483649" r:id="rId1"/>
    <p:sldLayoutId id="2147483656" r:id="rId2"/>
    <p:sldLayoutId id="2147483659" r:id="rId3"/>
    <p:sldLayoutId id="2147483660" r:id="rId4"/>
    <p:sldLayoutId id="2147483657"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2.xml"/><Relationship Id="rId5" Type="http://schemas.microsoft.com/office/2007/relationships/hdphoto" Target="../media/hdphoto2.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 Id="rId5" Type="http://schemas.microsoft.com/office/2007/relationships/hdphoto" Target="../media/hdphoto2.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4.xml"/><Relationship Id="rId5" Type="http://schemas.microsoft.com/office/2007/relationships/hdphoto" Target="../media/hdphoto2.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90ACC0A-5063-8069-1F07-E3544119AFA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E6592ED-5E70-47E7-9272-89361668E661}"/>
              </a:ext>
            </a:extLst>
          </p:cNvPr>
          <p:cNvSpPr>
            <a:spLocks noGrp="1"/>
          </p:cNvSpPr>
          <p:nvPr>
            <p:ph type="ctrTitle"/>
          </p:nvPr>
        </p:nvSpPr>
        <p:spPr>
          <a:xfrm>
            <a:off x="0" y="1698174"/>
            <a:ext cx="12192000" cy="2873825"/>
          </a:xfrm>
        </p:spPr>
        <p:txBody>
          <a:bodyPr anchor="t"/>
          <a:lstStyle/>
          <a:p>
            <a:pPr>
              <a:lnSpc>
                <a:spcPct val="100000"/>
              </a:lnSpc>
            </a:pPr>
            <a:br>
              <a:rPr lang="en-US" sz="4800" b="1" spc="300" dirty="0">
                <a:solidFill>
                  <a:srgbClr val="FFFF00"/>
                </a:solidFill>
                <a:effectLst>
                  <a:outerShdw blurRad="60007" dist="310007" dir="7680000" sy="30000" kx="1300200" algn="ctr" rotWithShape="0">
                    <a:prstClr val="black">
                      <a:alpha val="32000"/>
                    </a:prstClr>
                  </a:outerShdw>
                </a:effectLst>
                <a:latin typeface="Abadi" panose="020B0604020104020204" pitchFamily="34" charset="0"/>
                <a:cs typeface="Aldhabi" panose="01000000000000000000" pitchFamily="2" charset="-78"/>
              </a:rPr>
            </a:br>
            <a:r>
              <a:rPr lang="en-US" b="1" spc="300" dirty="0">
                <a:solidFill>
                  <a:srgbClr val="FFFF00"/>
                </a:solidFill>
                <a:effectLst>
                  <a:outerShdw blurRad="60007" dist="310007" dir="7680000" sy="30000" kx="1300200" algn="ctr" rotWithShape="0">
                    <a:prstClr val="black">
                      <a:alpha val="32000"/>
                    </a:prstClr>
                  </a:outerShdw>
                </a:effectLst>
                <a:latin typeface="Abadi" panose="020B0604020104020204" pitchFamily="34" charset="0"/>
                <a:cs typeface="Aldhabi" panose="01000000000000000000" pitchFamily="2" charset="-78"/>
              </a:rPr>
              <a:t>Demonology</a:t>
            </a:r>
            <a:br>
              <a:rPr lang="en-US" b="1" spc="300" dirty="0">
                <a:solidFill>
                  <a:srgbClr val="FFFF00"/>
                </a:solidFill>
                <a:effectLst>
                  <a:outerShdw blurRad="60007" dist="310007" dir="7680000" sy="30000" kx="1300200" algn="ctr" rotWithShape="0">
                    <a:prstClr val="black">
                      <a:alpha val="32000"/>
                    </a:prstClr>
                  </a:outerShdw>
                </a:effectLst>
                <a:latin typeface="Abadi" panose="020B0604020104020204" pitchFamily="34" charset="0"/>
                <a:cs typeface="Aldhabi" panose="01000000000000000000" pitchFamily="2" charset="-78"/>
              </a:rPr>
            </a:br>
            <a:r>
              <a:rPr lang="en-US" sz="4800" b="1" spc="300" dirty="0">
                <a:solidFill>
                  <a:srgbClr val="FFFF00"/>
                </a:solidFill>
                <a:effectLst>
                  <a:outerShdw blurRad="60007" dist="310007" dir="7680000" sy="30000" kx="1300200" algn="ctr" rotWithShape="0">
                    <a:prstClr val="black">
                      <a:alpha val="32000"/>
                    </a:prstClr>
                  </a:outerShdw>
                </a:effectLst>
                <a:latin typeface="Abadi" panose="020B0604020104020204" pitchFamily="34" charset="0"/>
                <a:cs typeface="Aldhabi" panose="01000000000000000000" pitchFamily="2" charset="-78"/>
              </a:rPr>
              <a:t>(Part 3)</a:t>
            </a:r>
            <a:br>
              <a:rPr lang="en-US" sz="4800" b="1" spc="300" dirty="0">
                <a:solidFill>
                  <a:srgbClr val="FFFF00"/>
                </a:solidFill>
                <a:effectLst>
                  <a:outerShdw blurRad="38100" dist="38100" dir="2700000" algn="tl">
                    <a:srgbClr val="000000">
                      <a:alpha val="43137"/>
                    </a:srgbClr>
                  </a:outerShdw>
                </a:effectLst>
                <a:latin typeface="Abadi" panose="020B0604020104020204" pitchFamily="34" charset="0"/>
                <a:cs typeface="Aldhabi" panose="01000000000000000000" pitchFamily="2" charset="-78"/>
              </a:rPr>
            </a:br>
            <a:endParaRPr lang="en-US" sz="4800" b="1" spc="300" dirty="0">
              <a:solidFill>
                <a:srgbClr val="FFFF00"/>
              </a:solidFill>
              <a:effectLst>
                <a:outerShdw blurRad="38100" dist="38100" dir="2700000" algn="tl">
                  <a:srgbClr val="000000">
                    <a:alpha val="43137"/>
                  </a:srgbClr>
                </a:outerShdw>
              </a:effectLst>
              <a:latin typeface="Abadi" panose="020B0604020104020204" pitchFamily="34" charset="0"/>
              <a:cs typeface="Aldhabi" panose="01000000000000000000" pitchFamily="2" charset="-78"/>
            </a:endParaRPr>
          </a:p>
        </p:txBody>
      </p:sp>
      <p:pic>
        <p:nvPicPr>
          <p:cNvPr id="6" name="Picture 5" descr="Icon&#10;&#10;Description automatically generated">
            <a:extLst>
              <a:ext uri="{FF2B5EF4-FFF2-40B4-BE49-F238E27FC236}">
                <a16:creationId xmlns:a16="http://schemas.microsoft.com/office/drawing/2014/main" id="{496F2774-8120-4A7E-ACEB-4C014E66F7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5344" y="6333299"/>
            <a:ext cx="335280" cy="337388"/>
          </a:xfrm>
          <a:prstGeom prst="rect">
            <a:avLst/>
          </a:prstGeom>
        </p:spPr>
      </p:pic>
      <p:pic>
        <p:nvPicPr>
          <p:cNvPr id="17" name="Picture 16" descr="A close up of a logo&#10;&#10;Description automatically generated">
            <a:extLst>
              <a:ext uri="{FF2B5EF4-FFF2-40B4-BE49-F238E27FC236}">
                <a16:creationId xmlns:a16="http://schemas.microsoft.com/office/drawing/2014/main" id="{C379F00F-AF4A-3E1A-69D6-2F71343E5A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H="1" flipV="1">
            <a:off x="11061754" y="5947253"/>
            <a:ext cx="621231" cy="621231"/>
          </a:xfrm>
          <a:prstGeom prst="rect">
            <a:avLst/>
          </a:prstGeom>
        </p:spPr>
      </p:pic>
      <p:sp>
        <p:nvSpPr>
          <p:cNvPr id="5" name="TextBox 4">
            <a:extLst>
              <a:ext uri="{FF2B5EF4-FFF2-40B4-BE49-F238E27FC236}">
                <a16:creationId xmlns:a16="http://schemas.microsoft.com/office/drawing/2014/main" id="{9AC6AF49-3492-4A3B-2C7C-58A029B236E6}"/>
              </a:ext>
            </a:extLst>
          </p:cNvPr>
          <p:cNvSpPr txBox="1"/>
          <p:nvPr/>
        </p:nvSpPr>
        <p:spPr>
          <a:xfrm>
            <a:off x="0" y="5370286"/>
            <a:ext cx="12192000" cy="769441"/>
          </a:xfrm>
          <a:prstGeom prst="rect">
            <a:avLst/>
          </a:prstGeom>
          <a:noFill/>
        </p:spPr>
        <p:txBody>
          <a:bodyPr wrap="square">
            <a:spAutoFit/>
          </a:bodyPr>
          <a:lstStyle/>
          <a:p>
            <a:pPr algn="ctr"/>
            <a:r>
              <a:rPr lang="en-US" sz="4400" b="1" spc="300" dirty="0">
                <a:solidFill>
                  <a:schemeClr val="tx1">
                    <a:lumMod val="95000"/>
                  </a:schemeClr>
                </a:solidFill>
                <a:effectLst>
                  <a:outerShdw blurRad="38100" dist="38100" dir="2700000" algn="tl">
                    <a:srgbClr val="000000">
                      <a:alpha val="43137"/>
                    </a:srgbClr>
                  </a:outerShdw>
                </a:effectLst>
                <a:latin typeface="Abadi" panose="020B0604020104020204" pitchFamily="34" charset="0"/>
                <a:cs typeface="Aldhabi" panose="01000000000000000000" pitchFamily="2" charset="-78"/>
              </a:rPr>
              <a:t>ANGELOLOGY // 20</a:t>
            </a:r>
            <a:endParaRPr lang="en-US" sz="4400" dirty="0"/>
          </a:p>
        </p:txBody>
      </p:sp>
    </p:spTree>
    <p:extLst>
      <p:ext uri="{BB962C8B-B14F-4D97-AF65-F5344CB8AC3E}">
        <p14:creationId xmlns:p14="http://schemas.microsoft.com/office/powerpoint/2010/main" val="4119217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6E299-CEF8-2112-B707-386B56419239}"/>
              </a:ext>
            </a:extLst>
          </p:cNvPr>
          <p:cNvSpPr>
            <a:spLocks noGrp="1"/>
          </p:cNvSpPr>
          <p:nvPr>
            <p:ph type="title"/>
          </p:nvPr>
        </p:nvSpPr>
        <p:spPr/>
        <p:txBody>
          <a:bodyPr/>
          <a:lstStyle/>
          <a:p>
            <a:r>
              <a:rPr lang="en-US" dirty="0"/>
              <a:t>Revelation 12:7 (ESV)</a:t>
            </a:r>
          </a:p>
        </p:txBody>
      </p:sp>
      <p:sp>
        <p:nvSpPr>
          <p:cNvPr id="3" name="Text Placeholder 2">
            <a:extLst>
              <a:ext uri="{FF2B5EF4-FFF2-40B4-BE49-F238E27FC236}">
                <a16:creationId xmlns:a16="http://schemas.microsoft.com/office/drawing/2014/main" id="{CEADF250-72C1-99DA-9A0D-88E94E96A566}"/>
              </a:ext>
            </a:extLst>
          </p:cNvPr>
          <p:cNvSpPr>
            <a:spLocks noGrp="1"/>
          </p:cNvSpPr>
          <p:nvPr>
            <p:ph type="body" sz="quarter" idx="10"/>
          </p:nvPr>
        </p:nvSpPr>
        <p:spPr/>
        <p:txBody>
          <a:bodyPr/>
          <a:lstStyle/>
          <a:p>
            <a:r>
              <a:rPr lang="en-US" sz="3600" kern="1200" baseline="0" dirty="0">
                <a:solidFill>
                  <a:schemeClr val="tx1"/>
                </a:solidFill>
                <a:effectLst/>
                <a:latin typeface="+mn-lt"/>
                <a:ea typeface="+mn-ea"/>
                <a:cs typeface="+mn-cs"/>
              </a:rPr>
              <a:t>"Now war arose in heaven, Michael and his angels fighting against the dragon. And the dragon and his angels fought back"</a:t>
            </a:r>
            <a:endParaRPr lang="en-US" dirty="0"/>
          </a:p>
        </p:txBody>
      </p:sp>
    </p:spTree>
    <p:extLst>
      <p:ext uri="{BB962C8B-B14F-4D97-AF65-F5344CB8AC3E}">
        <p14:creationId xmlns:p14="http://schemas.microsoft.com/office/powerpoint/2010/main" val="974527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CFBBF-0351-95C1-1349-5C84A789C180}"/>
              </a:ext>
            </a:extLst>
          </p:cNvPr>
          <p:cNvSpPr>
            <a:spLocks noGrp="1"/>
          </p:cNvSpPr>
          <p:nvPr>
            <p:ph type="title"/>
          </p:nvPr>
        </p:nvSpPr>
        <p:spPr/>
        <p:txBody>
          <a:bodyPr/>
          <a:lstStyle/>
          <a:p>
            <a:r>
              <a:rPr lang="en-US" dirty="0"/>
              <a:t>2 Corinthians 12:7 (ESV)</a:t>
            </a:r>
          </a:p>
        </p:txBody>
      </p:sp>
      <p:sp>
        <p:nvSpPr>
          <p:cNvPr id="3" name="Text Placeholder 2">
            <a:extLst>
              <a:ext uri="{FF2B5EF4-FFF2-40B4-BE49-F238E27FC236}">
                <a16:creationId xmlns:a16="http://schemas.microsoft.com/office/drawing/2014/main" id="{D8277933-28C1-2385-B8E6-DCBDCAA473E8}"/>
              </a:ext>
            </a:extLst>
          </p:cNvPr>
          <p:cNvSpPr>
            <a:spLocks noGrp="1"/>
          </p:cNvSpPr>
          <p:nvPr>
            <p:ph type="body" sz="quarter" idx="10"/>
          </p:nvPr>
        </p:nvSpPr>
        <p:spPr/>
        <p:txBody>
          <a:bodyPr/>
          <a:lstStyle/>
          <a:p>
            <a:r>
              <a:rPr lang="en-US" sz="3600" kern="1200" baseline="0" dirty="0">
                <a:solidFill>
                  <a:schemeClr val="tx1"/>
                </a:solidFill>
                <a:effectLst/>
                <a:latin typeface="+mn-lt"/>
                <a:ea typeface="+mn-ea"/>
                <a:cs typeface="+mn-cs"/>
              </a:rPr>
              <a:t>"So to keep me from becoming conceited because of the surpassing greatness of the revelations, a thorn was given me in the flesh, a messenger of Satan to harass me, to keep me from becoming conceited."</a:t>
            </a:r>
            <a:endParaRPr lang="en-US" dirty="0"/>
          </a:p>
        </p:txBody>
      </p:sp>
    </p:spTree>
    <p:extLst>
      <p:ext uri="{BB962C8B-B14F-4D97-AF65-F5344CB8AC3E}">
        <p14:creationId xmlns:p14="http://schemas.microsoft.com/office/powerpoint/2010/main" val="3846125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A2B8-80B2-7700-CFC2-D4DF8F311349}"/>
              </a:ext>
            </a:extLst>
          </p:cNvPr>
          <p:cNvSpPr>
            <a:spLocks noGrp="1"/>
          </p:cNvSpPr>
          <p:nvPr>
            <p:ph type="title"/>
          </p:nvPr>
        </p:nvSpPr>
        <p:spPr/>
        <p:txBody>
          <a:bodyPr/>
          <a:lstStyle/>
          <a:p>
            <a:r>
              <a:rPr lang="en-US" dirty="0"/>
              <a:t>Ephesians 6:10–12 (ESV)</a:t>
            </a:r>
          </a:p>
        </p:txBody>
      </p:sp>
      <p:sp>
        <p:nvSpPr>
          <p:cNvPr id="3" name="Text Placeholder 2">
            <a:extLst>
              <a:ext uri="{FF2B5EF4-FFF2-40B4-BE49-F238E27FC236}">
                <a16:creationId xmlns:a16="http://schemas.microsoft.com/office/drawing/2014/main" id="{F687D8DB-5D85-E072-4CF4-75052BE7CCEE}"/>
              </a:ext>
            </a:extLst>
          </p:cNvPr>
          <p:cNvSpPr>
            <a:spLocks noGrp="1"/>
          </p:cNvSpPr>
          <p:nvPr>
            <p:ph type="body" sz="quarter" idx="10"/>
          </p:nvPr>
        </p:nvSpPr>
        <p:spPr/>
        <p:txBody>
          <a:bodyPr/>
          <a:lstStyle/>
          <a:p>
            <a:r>
              <a:rPr lang="en-US" dirty="0"/>
              <a:t>"Finally, be strong in the Lord and in the strength of His might. (11)Put on the whole armor of God, that you may be able to stand against the schemes of the devil. (12)For we do not wrestle against flesh and blood, but against the rulers, against the authorities, against the cosmic powers over this present darkness, against the spiritual forces of evil in the heavenly places."</a:t>
            </a:r>
          </a:p>
        </p:txBody>
      </p:sp>
    </p:spTree>
    <p:extLst>
      <p:ext uri="{BB962C8B-B14F-4D97-AF65-F5344CB8AC3E}">
        <p14:creationId xmlns:p14="http://schemas.microsoft.com/office/powerpoint/2010/main" val="2030981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C18ED-AEEF-911E-5199-AD265811F74B}"/>
              </a:ext>
            </a:extLst>
          </p:cNvPr>
          <p:cNvSpPr>
            <a:spLocks noGrp="1"/>
          </p:cNvSpPr>
          <p:nvPr>
            <p:ph type="title"/>
          </p:nvPr>
        </p:nvSpPr>
        <p:spPr/>
        <p:txBody>
          <a:bodyPr/>
          <a:lstStyle/>
          <a:p>
            <a:r>
              <a:rPr lang="en-US" dirty="0"/>
              <a:t>Daniel 10:13 (ESV)</a:t>
            </a:r>
          </a:p>
        </p:txBody>
      </p:sp>
      <p:sp>
        <p:nvSpPr>
          <p:cNvPr id="3" name="Text Placeholder 2">
            <a:extLst>
              <a:ext uri="{FF2B5EF4-FFF2-40B4-BE49-F238E27FC236}">
                <a16:creationId xmlns:a16="http://schemas.microsoft.com/office/drawing/2014/main" id="{F6ACC15A-96DE-EDF6-7FB0-18158A1CC479}"/>
              </a:ext>
            </a:extLst>
          </p:cNvPr>
          <p:cNvSpPr>
            <a:spLocks noGrp="1"/>
          </p:cNvSpPr>
          <p:nvPr>
            <p:ph type="body" sz="quarter" idx="10"/>
          </p:nvPr>
        </p:nvSpPr>
        <p:spPr/>
        <p:txBody>
          <a:bodyPr/>
          <a:lstStyle/>
          <a:p>
            <a:r>
              <a:rPr lang="en-US" dirty="0"/>
              <a:t>"The prince of the kingdom of Persia withstood me twenty-one days, but Michael, one of the chief princes, came to help me, for I was left there with the kings of Persia"</a:t>
            </a:r>
          </a:p>
        </p:txBody>
      </p:sp>
    </p:spTree>
    <p:extLst>
      <p:ext uri="{BB962C8B-B14F-4D97-AF65-F5344CB8AC3E}">
        <p14:creationId xmlns:p14="http://schemas.microsoft.com/office/powerpoint/2010/main" val="641534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F372E-0373-D934-CE7B-D3E9F08D47B9}"/>
              </a:ext>
            </a:extLst>
          </p:cNvPr>
          <p:cNvSpPr>
            <a:spLocks noGrp="1"/>
          </p:cNvSpPr>
          <p:nvPr>
            <p:ph type="title"/>
          </p:nvPr>
        </p:nvSpPr>
        <p:spPr/>
        <p:txBody>
          <a:bodyPr/>
          <a:lstStyle/>
          <a:p>
            <a:r>
              <a:rPr lang="en-US" dirty="0"/>
              <a:t>Daniel 10:20 (ESV)</a:t>
            </a:r>
          </a:p>
        </p:txBody>
      </p:sp>
      <p:sp>
        <p:nvSpPr>
          <p:cNvPr id="3" name="Text Placeholder 2">
            <a:extLst>
              <a:ext uri="{FF2B5EF4-FFF2-40B4-BE49-F238E27FC236}">
                <a16:creationId xmlns:a16="http://schemas.microsoft.com/office/drawing/2014/main" id="{0758BE84-D23B-EA75-B224-D99713781DEC}"/>
              </a:ext>
            </a:extLst>
          </p:cNvPr>
          <p:cNvSpPr>
            <a:spLocks noGrp="1"/>
          </p:cNvSpPr>
          <p:nvPr>
            <p:ph type="body" sz="quarter" idx="10"/>
          </p:nvPr>
        </p:nvSpPr>
        <p:spPr/>
        <p:txBody>
          <a:bodyPr/>
          <a:lstStyle/>
          <a:p>
            <a:r>
              <a:rPr lang="en-US" dirty="0"/>
              <a:t>"Then he said, ‘Do you know why I have come to you? But now I will return to fight against the prince of Persia; and when I go out, behold, the prince of Greece will come.’"</a:t>
            </a:r>
          </a:p>
        </p:txBody>
      </p:sp>
    </p:spTree>
    <p:extLst>
      <p:ext uri="{BB962C8B-B14F-4D97-AF65-F5344CB8AC3E}">
        <p14:creationId xmlns:p14="http://schemas.microsoft.com/office/powerpoint/2010/main" val="1584596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F13B-DD51-3B96-36BB-60D6D5F685EF}"/>
              </a:ext>
            </a:extLst>
          </p:cNvPr>
          <p:cNvSpPr>
            <a:spLocks noGrp="1"/>
          </p:cNvSpPr>
          <p:nvPr>
            <p:ph type="title"/>
          </p:nvPr>
        </p:nvSpPr>
        <p:spPr/>
        <p:txBody>
          <a:bodyPr/>
          <a:lstStyle/>
          <a:p>
            <a:r>
              <a:rPr lang="en-US" dirty="0"/>
              <a:t>1 Timothy 2:1–2 (ESV)</a:t>
            </a:r>
          </a:p>
        </p:txBody>
      </p:sp>
      <p:sp>
        <p:nvSpPr>
          <p:cNvPr id="3" name="Text Placeholder 2">
            <a:extLst>
              <a:ext uri="{FF2B5EF4-FFF2-40B4-BE49-F238E27FC236}">
                <a16:creationId xmlns:a16="http://schemas.microsoft.com/office/drawing/2014/main" id="{A698F79C-112B-5E81-B4BE-8A50E6908B62}"/>
              </a:ext>
            </a:extLst>
          </p:cNvPr>
          <p:cNvSpPr>
            <a:spLocks noGrp="1"/>
          </p:cNvSpPr>
          <p:nvPr>
            <p:ph type="body" sz="quarter" idx="10"/>
          </p:nvPr>
        </p:nvSpPr>
        <p:spPr/>
        <p:txBody>
          <a:bodyPr/>
          <a:lstStyle/>
          <a:p>
            <a:r>
              <a:rPr lang="en-US" dirty="0"/>
              <a:t>"First of all, then, I urge that supplications, prayers, intercessions, and thanksgivings be made for all people, (2)for kings and all who are in high positions, that we may lead a peaceful and quiet life, godly and dignified in every way."</a:t>
            </a:r>
          </a:p>
        </p:txBody>
      </p:sp>
    </p:spTree>
    <p:extLst>
      <p:ext uri="{BB962C8B-B14F-4D97-AF65-F5344CB8AC3E}">
        <p14:creationId xmlns:p14="http://schemas.microsoft.com/office/powerpoint/2010/main" val="2416975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11B38-30B2-F161-A62D-540902B29B3B}"/>
              </a:ext>
            </a:extLst>
          </p:cNvPr>
          <p:cNvSpPr>
            <a:spLocks noGrp="1"/>
          </p:cNvSpPr>
          <p:nvPr>
            <p:ph type="title"/>
          </p:nvPr>
        </p:nvSpPr>
        <p:spPr/>
        <p:txBody>
          <a:bodyPr/>
          <a:lstStyle/>
          <a:p>
            <a:r>
              <a:rPr lang="en-US" dirty="0"/>
              <a:t>Deuteronomy 32:17 (ESV)</a:t>
            </a:r>
          </a:p>
        </p:txBody>
      </p:sp>
      <p:sp>
        <p:nvSpPr>
          <p:cNvPr id="3" name="Text Placeholder 2">
            <a:extLst>
              <a:ext uri="{FF2B5EF4-FFF2-40B4-BE49-F238E27FC236}">
                <a16:creationId xmlns:a16="http://schemas.microsoft.com/office/drawing/2014/main" id="{D5BAC320-D8B3-7EA1-8447-5D539F4466CB}"/>
              </a:ext>
            </a:extLst>
          </p:cNvPr>
          <p:cNvSpPr>
            <a:spLocks noGrp="1"/>
          </p:cNvSpPr>
          <p:nvPr>
            <p:ph type="body" sz="quarter" idx="10"/>
          </p:nvPr>
        </p:nvSpPr>
        <p:spPr/>
        <p:txBody>
          <a:bodyPr/>
          <a:lstStyle/>
          <a:p>
            <a:r>
              <a:rPr lang="en-US" sz="3600" kern="1200" baseline="0" dirty="0">
                <a:solidFill>
                  <a:schemeClr val="tx1"/>
                </a:solidFill>
                <a:effectLst/>
                <a:latin typeface="+mn-lt"/>
                <a:ea typeface="+mn-ea"/>
                <a:cs typeface="+mn-cs"/>
              </a:rPr>
              <a:t>"They sacrificed to demons that were no gods, to gods they had never known, to new gods that had come recently, whom your fathers had never dreaded."</a:t>
            </a:r>
            <a:endParaRPr lang="en-US" dirty="0"/>
          </a:p>
        </p:txBody>
      </p:sp>
    </p:spTree>
    <p:extLst>
      <p:ext uri="{BB962C8B-B14F-4D97-AF65-F5344CB8AC3E}">
        <p14:creationId xmlns:p14="http://schemas.microsoft.com/office/powerpoint/2010/main" val="67209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8D3E-D1A7-CCB4-D74A-4C1B6169F2EC}"/>
              </a:ext>
            </a:extLst>
          </p:cNvPr>
          <p:cNvSpPr>
            <a:spLocks noGrp="1"/>
          </p:cNvSpPr>
          <p:nvPr>
            <p:ph type="title"/>
          </p:nvPr>
        </p:nvSpPr>
        <p:spPr/>
        <p:txBody>
          <a:bodyPr/>
          <a:lstStyle/>
          <a:p>
            <a:r>
              <a:rPr lang="en-US" dirty="0"/>
              <a:t>Psalm 106:36–38 (ESV)</a:t>
            </a:r>
          </a:p>
        </p:txBody>
      </p:sp>
      <p:sp>
        <p:nvSpPr>
          <p:cNvPr id="3" name="Text Placeholder 2">
            <a:extLst>
              <a:ext uri="{FF2B5EF4-FFF2-40B4-BE49-F238E27FC236}">
                <a16:creationId xmlns:a16="http://schemas.microsoft.com/office/drawing/2014/main" id="{5BAD0FC0-BA67-1329-D713-B3364321E4AF}"/>
              </a:ext>
            </a:extLst>
          </p:cNvPr>
          <p:cNvSpPr>
            <a:spLocks noGrp="1"/>
          </p:cNvSpPr>
          <p:nvPr>
            <p:ph type="body" sz="quarter" idx="10"/>
          </p:nvPr>
        </p:nvSpPr>
        <p:spPr/>
        <p:txBody>
          <a:bodyPr/>
          <a:lstStyle/>
          <a:p>
            <a:r>
              <a:rPr lang="en-US" dirty="0"/>
              <a:t>"They served their idols, which became a snare to them. (37)They sacrificed their sons and their daughters to the demons; (38)they poured out innocent blood, the blood of their sons and daughters, whom they sacrificed to the idols of Canaan, and the land was polluted with blood."</a:t>
            </a:r>
          </a:p>
        </p:txBody>
      </p:sp>
    </p:spTree>
    <p:extLst>
      <p:ext uri="{BB962C8B-B14F-4D97-AF65-F5344CB8AC3E}">
        <p14:creationId xmlns:p14="http://schemas.microsoft.com/office/powerpoint/2010/main" val="321654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F5E1A-65C6-E98C-64C5-9A66A4133449}"/>
              </a:ext>
            </a:extLst>
          </p:cNvPr>
          <p:cNvSpPr>
            <a:spLocks noGrp="1"/>
          </p:cNvSpPr>
          <p:nvPr>
            <p:ph type="title"/>
          </p:nvPr>
        </p:nvSpPr>
        <p:spPr/>
        <p:txBody>
          <a:bodyPr/>
          <a:lstStyle/>
          <a:p>
            <a:r>
              <a:rPr lang="en-US" dirty="0"/>
              <a:t>1 Corinthians 10:20 (ESV)</a:t>
            </a:r>
          </a:p>
        </p:txBody>
      </p:sp>
      <p:sp>
        <p:nvSpPr>
          <p:cNvPr id="3" name="Text Placeholder 2">
            <a:extLst>
              <a:ext uri="{FF2B5EF4-FFF2-40B4-BE49-F238E27FC236}">
                <a16:creationId xmlns:a16="http://schemas.microsoft.com/office/drawing/2014/main" id="{67FE5656-572E-8519-77C1-EA02EB9E0217}"/>
              </a:ext>
            </a:extLst>
          </p:cNvPr>
          <p:cNvSpPr>
            <a:spLocks noGrp="1"/>
          </p:cNvSpPr>
          <p:nvPr>
            <p:ph type="body" sz="quarter" idx="10"/>
          </p:nvPr>
        </p:nvSpPr>
        <p:spPr/>
        <p:txBody>
          <a:bodyPr/>
          <a:lstStyle/>
          <a:p>
            <a:r>
              <a:rPr lang="en-US" sz="3600" kern="1200" baseline="0" dirty="0">
                <a:solidFill>
                  <a:schemeClr val="tx1"/>
                </a:solidFill>
                <a:effectLst/>
                <a:latin typeface="+mn-lt"/>
                <a:ea typeface="+mn-ea"/>
                <a:cs typeface="+mn-cs"/>
              </a:rPr>
              <a:t>"No, I imply that what pagans sacrifice they offer to demons and not to God. I do not want you to be participants with demons."</a:t>
            </a:r>
            <a:endParaRPr lang="en-US" dirty="0"/>
          </a:p>
        </p:txBody>
      </p:sp>
    </p:spTree>
    <p:extLst>
      <p:ext uri="{BB962C8B-B14F-4D97-AF65-F5344CB8AC3E}">
        <p14:creationId xmlns:p14="http://schemas.microsoft.com/office/powerpoint/2010/main" val="3982320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1567-3F6C-5D96-B3FE-06E13789E372}"/>
              </a:ext>
            </a:extLst>
          </p:cNvPr>
          <p:cNvSpPr>
            <a:spLocks noGrp="1"/>
          </p:cNvSpPr>
          <p:nvPr>
            <p:ph type="title"/>
          </p:nvPr>
        </p:nvSpPr>
        <p:spPr/>
        <p:txBody>
          <a:bodyPr/>
          <a:lstStyle/>
          <a:p>
            <a:r>
              <a:rPr lang="en-US" dirty="0"/>
              <a:t>1 Timothy 4:1 (ESV)</a:t>
            </a:r>
          </a:p>
        </p:txBody>
      </p:sp>
      <p:sp>
        <p:nvSpPr>
          <p:cNvPr id="3" name="Text Placeholder 2">
            <a:extLst>
              <a:ext uri="{FF2B5EF4-FFF2-40B4-BE49-F238E27FC236}">
                <a16:creationId xmlns:a16="http://schemas.microsoft.com/office/drawing/2014/main" id="{2481F12B-CAC1-B24F-F570-25C00DD932EC}"/>
              </a:ext>
            </a:extLst>
          </p:cNvPr>
          <p:cNvSpPr>
            <a:spLocks noGrp="1"/>
          </p:cNvSpPr>
          <p:nvPr>
            <p:ph type="body" sz="quarter" idx="10"/>
          </p:nvPr>
        </p:nvSpPr>
        <p:spPr/>
        <p:txBody>
          <a:bodyPr/>
          <a:lstStyle/>
          <a:p>
            <a:r>
              <a:rPr lang="en-US" dirty="0"/>
              <a:t>"Now the Spirit expressly says that in later times some will depart from the faith by devoting themselves to deceitful spirits and teachings of demons"</a:t>
            </a:r>
          </a:p>
        </p:txBody>
      </p:sp>
    </p:spTree>
    <p:extLst>
      <p:ext uri="{BB962C8B-B14F-4D97-AF65-F5344CB8AC3E}">
        <p14:creationId xmlns:p14="http://schemas.microsoft.com/office/powerpoint/2010/main" val="1795495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BEBA8EAE-BF5A-486C-A8C5-ECC9F3942E4B}">
                <a14:imgProps xmlns:a14="http://schemas.microsoft.com/office/drawing/2010/main">
                  <a14:imgLayer r:embed="rId5">
                    <a14:imgEffect>
                      <a14:brightnessContrast bright="-45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6EDDB21B-AD87-9A46-DF23-C9006B1717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2D3976-DCB0-DA22-76DA-E0764E86E821}"/>
              </a:ext>
            </a:extLst>
          </p:cNvPr>
          <p:cNvSpPr>
            <a:spLocks noGrp="1"/>
          </p:cNvSpPr>
          <p:nvPr>
            <p:ph type="title"/>
          </p:nvPr>
        </p:nvSpPr>
        <p:spPr/>
        <p:txBody>
          <a:bodyPr/>
          <a:lstStyle/>
          <a:p>
            <a:r>
              <a:rPr lang="en-US" dirty="0"/>
              <a:t>According to the Bible, DEMONS:</a:t>
            </a:r>
            <a:endParaRPr lang="en-US" dirty="0">
              <a:solidFill>
                <a:schemeClr val="tx1"/>
              </a:solidFill>
            </a:endParaRPr>
          </a:p>
        </p:txBody>
      </p:sp>
      <p:sp>
        <p:nvSpPr>
          <p:cNvPr id="5" name="Text Placeholder 4">
            <a:extLst>
              <a:ext uri="{FF2B5EF4-FFF2-40B4-BE49-F238E27FC236}">
                <a16:creationId xmlns:a16="http://schemas.microsoft.com/office/drawing/2014/main" id="{A93DA74A-89DA-6773-2127-F8839FB34647}"/>
              </a:ext>
            </a:extLst>
          </p:cNvPr>
          <p:cNvSpPr txBox="1">
            <a:spLocks/>
          </p:cNvSpPr>
          <p:nvPr/>
        </p:nvSpPr>
        <p:spPr>
          <a:xfrm>
            <a:off x="2862471" y="908482"/>
            <a:ext cx="7656234" cy="720173"/>
          </a:xfrm>
          <a:prstGeom prst="rect">
            <a:avLst/>
          </a:prstGeom>
        </p:spPr>
        <p:txBody>
          <a:bodyPr anchor="ctr">
            <a:no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a:pPr>
            <a:r>
              <a:rPr lang="en-US" dirty="0">
                <a:solidFill>
                  <a:schemeClr val="tx1"/>
                </a:solidFill>
              </a:rPr>
              <a:t>Exist</a:t>
            </a:r>
          </a:p>
        </p:txBody>
      </p:sp>
      <p:sp>
        <p:nvSpPr>
          <p:cNvPr id="2" name="Text Placeholder 4">
            <a:extLst>
              <a:ext uri="{FF2B5EF4-FFF2-40B4-BE49-F238E27FC236}">
                <a16:creationId xmlns:a16="http://schemas.microsoft.com/office/drawing/2014/main" id="{B434F0B9-AF4B-2256-2007-DECEC086B611}"/>
              </a:ext>
            </a:extLst>
          </p:cNvPr>
          <p:cNvSpPr txBox="1">
            <a:spLocks/>
          </p:cNvSpPr>
          <p:nvPr/>
        </p:nvSpPr>
        <p:spPr>
          <a:xfrm>
            <a:off x="2862470" y="1628610"/>
            <a:ext cx="7656234" cy="720173"/>
          </a:xfrm>
          <a:prstGeom prst="rect">
            <a:avLst/>
          </a:prstGeom>
        </p:spPr>
        <p:txBody>
          <a:bodyPr anchor="ctr">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startAt="2"/>
            </a:pPr>
            <a:r>
              <a:rPr lang="en-US" dirty="0">
                <a:solidFill>
                  <a:schemeClr val="tx1"/>
                </a:solidFill>
              </a:rPr>
              <a:t>Are fallen angels</a:t>
            </a:r>
            <a:endParaRPr lang="en-US" b="1" dirty="0">
              <a:solidFill>
                <a:schemeClr val="tx1"/>
              </a:solidFill>
            </a:endParaRPr>
          </a:p>
        </p:txBody>
      </p:sp>
      <p:sp>
        <p:nvSpPr>
          <p:cNvPr id="8" name="Text Placeholder 4">
            <a:extLst>
              <a:ext uri="{FF2B5EF4-FFF2-40B4-BE49-F238E27FC236}">
                <a16:creationId xmlns:a16="http://schemas.microsoft.com/office/drawing/2014/main" id="{6E0F23C8-1F75-04B1-CBA2-6D813865117D}"/>
              </a:ext>
            </a:extLst>
          </p:cNvPr>
          <p:cNvSpPr txBox="1">
            <a:spLocks/>
          </p:cNvSpPr>
          <p:nvPr/>
        </p:nvSpPr>
        <p:spPr>
          <a:xfrm>
            <a:off x="2862470" y="2348805"/>
            <a:ext cx="7656234" cy="720173"/>
          </a:xfrm>
          <a:prstGeom prst="rect">
            <a:avLst/>
          </a:prstGeom>
        </p:spPr>
        <p:txBody>
          <a:bodyPr anchor="ctr">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startAt="3"/>
            </a:pPr>
            <a:r>
              <a:rPr lang="en-US" dirty="0">
                <a:solidFill>
                  <a:schemeClr val="tx1"/>
                </a:solidFill>
              </a:rPr>
              <a:t>Are divided into </a:t>
            </a:r>
            <a:r>
              <a:rPr lang="en-US" i="1" dirty="0">
                <a:solidFill>
                  <a:schemeClr val="tx1"/>
                </a:solidFill>
              </a:rPr>
              <a:t>free</a:t>
            </a:r>
            <a:r>
              <a:rPr lang="en-US" dirty="0">
                <a:solidFill>
                  <a:schemeClr val="tx1"/>
                </a:solidFill>
              </a:rPr>
              <a:t> and </a:t>
            </a:r>
            <a:r>
              <a:rPr lang="en-US" i="1" dirty="0">
                <a:solidFill>
                  <a:schemeClr val="tx1"/>
                </a:solidFill>
              </a:rPr>
              <a:t>confined</a:t>
            </a:r>
            <a:endParaRPr lang="en-US" b="1" dirty="0">
              <a:solidFill>
                <a:schemeClr val="tx1"/>
              </a:solidFill>
            </a:endParaRPr>
          </a:p>
        </p:txBody>
      </p:sp>
      <p:sp>
        <p:nvSpPr>
          <p:cNvPr id="6" name="Text Placeholder 4">
            <a:extLst>
              <a:ext uri="{FF2B5EF4-FFF2-40B4-BE49-F238E27FC236}">
                <a16:creationId xmlns:a16="http://schemas.microsoft.com/office/drawing/2014/main" id="{B5D8443D-C303-2A72-8433-5DAEB38121A0}"/>
              </a:ext>
            </a:extLst>
          </p:cNvPr>
          <p:cNvSpPr txBox="1">
            <a:spLocks/>
          </p:cNvSpPr>
          <p:nvPr/>
        </p:nvSpPr>
        <p:spPr>
          <a:xfrm>
            <a:off x="2862470" y="3068913"/>
            <a:ext cx="7656234" cy="720173"/>
          </a:xfrm>
          <a:prstGeom prst="rect">
            <a:avLst/>
          </a:prstGeom>
        </p:spPr>
        <p:txBody>
          <a:bodyPr anchor="ctr">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startAt="4"/>
            </a:pPr>
            <a:r>
              <a:rPr lang="en-US" dirty="0">
                <a:solidFill>
                  <a:schemeClr val="tx1"/>
                </a:solidFill>
              </a:rPr>
              <a:t>Have no opportunity to be saved</a:t>
            </a:r>
          </a:p>
        </p:txBody>
      </p:sp>
      <p:sp>
        <p:nvSpPr>
          <p:cNvPr id="3" name="Text Placeholder 4">
            <a:extLst>
              <a:ext uri="{FF2B5EF4-FFF2-40B4-BE49-F238E27FC236}">
                <a16:creationId xmlns:a16="http://schemas.microsoft.com/office/drawing/2014/main" id="{9DD9A75E-7CB0-4C69-6CAA-B10418013237}"/>
              </a:ext>
            </a:extLst>
          </p:cNvPr>
          <p:cNvSpPr txBox="1">
            <a:spLocks/>
          </p:cNvSpPr>
          <p:nvPr/>
        </p:nvSpPr>
        <p:spPr>
          <a:xfrm>
            <a:off x="2862470" y="3789023"/>
            <a:ext cx="7656234" cy="720173"/>
          </a:xfrm>
          <a:prstGeom prst="rect">
            <a:avLst/>
          </a:prstGeom>
        </p:spPr>
        <p:txBody>
          <a:bodyPr anchor="ctr">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startAt="5"/>
            </a:pPr>
            <a:r>
              <a:rPr lang="en-US" dirty="0">
                <a:solidFill>
                  <a:schemeClr val="tx1"/>
                </a:solidFill>
              </a:rPr>
              <a:t>Possess </a:t>
            </a:r>
            <a:r>
              <a:rPr lang="en-US" i="1" dirty="0">
                <a:solidFill>
                  <a:schemeClr val="tx1"/>
                </a:solidFill>
              </a:rPr>
              <a:t>personhood</a:t>
            </a:r>
            <a:endParaRPr lang="en-US" dirty="0">
              <a:solidFill>
                <a:schemeClr val="tx1"/>
              </a:solidFill>
            </a:endParaRPr>
          </a:p>
        </p:txBody>
      </p:sp>
      <p:sp>
        <p:nvSpPr>
          <p:cNvPr id="7" name="Text Placeholder 4">
            <a:extLst>
              <a:ext uri="{FF2B5EF4-FFF2-40B4-BE49-F238E27FC236}">
                <a16:creationId xmlns:a16="http://schemas.microsoft.com/office/drawing/2014/main" id="{52A9B6FF-EA6E-33B2-BF4C-F67FE33F645A}"/>
              </a:ext>
            </a:extLst>
          </p:cNvPr>
          <p:cNvSpPr txBox="1">
            <a:spLocks/>
          </p:cNvSpPr>
          <p:nvPr/>
        </p:nvSpPr>
        <p:spPr>
          <a:xfrm>
            <a:off x="2862470" y="4509068"/>
            <a:ext cx="7656234" cy="720173"/>
          </a:xfrm>
          <a:prstGeom prst="rect">
            <a:avLst/>
          </a:prstGeom>
        </p:spPr>
        <p:txBody>
          <a:bodyPr anchor="ctr">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startAt="6"/>
            </a:pPr>
            <a:r>
              <a:rPr lang="en-US" dirty="0">
                <a:solidFill>
                  <a:schemeClr val="tx1"/>
                </a:solidFill>
              </a:rPr>
              <a:t>Are </a:t>
            </a:r>
            <a:r>
              <a:rPr lang="en-US" i="1" dirty="0">
                <a:solidFill>
                  <a:schemeClr val="tx1"/>
                </a:solidFill>
              </a:rPr>
              <a:t>spirits</a:t>
            </a:r>
            <a:endParaRPr lang="en-US" dirty="0">
              <a:solidFill>
                <a:schemeClr val="tx1"/>
              </a:solidFill>
            </a:endParaRPr>
          </a:p>
        </p:txBody>
      </p:sp>
      <p:sp>
        <p:nvSpPr>
          <p:cNvPr id="9" name="Text Placeholder 4">
            <a:extLst>
              <a:ext uri="{FF2B5EF4-FFF2-40B4-BE49-F238E27FC236}">
                <a16:creationId xmlns:a16="http://schemas.microsoft.com/office/drawing/2014/main" id="{BDA73C43-3FC4-E647-3D99-D6FFF1CF06A3}"/>
              </a:ext>
            </a:extLst>
          </p:cNvPr>
          <p:cNvSpPr txBox="1">
            <a:spLocks/>
          </p:cNvSpPr>
          <p:nvPr/>
        </p:nvSpPr>
        <p:spPr>
          <a:xfrm>
            <a:off x="2862470" y="5229050"/>
            <a:ext cx="7656234" cy="720173"/>
          </a:xfrm>
          <a:prstGeom prst="rect">
            <a:avLst/>
          </a:prstGeom>
        </p:spPr>
        <p:txBody>
          <a:bodyPr anchor="ctr">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startAt="7"/>
            </a:pPr>
            <a:r>
              <a:rPr lang="en-US" dirty="0">
                <a:solidFill>
                  <a:schemeClr val="tx1"/>
                </a:solidFill>
              </a:rPr>
              <a:t>Are </a:t>
            </a:r>
            <a:r>
              <a:rPr lang="en-US" i="1" dirty="0">
                <a:solidFill>
                  <a:schemeClr val="tx1"/>
                </a:solidFill>
              </a:rPr>
              <a:t>corrupt</a:t>
            </a:r>
            <a:endParaRPr lang="en-US" dirty="0">
              <a:solidFill>
                <a:schemeClr val="tx1"/>
              </a:solidFill>
            </a:endParaRPr>
          </a:p>
        </p:txBody>
      </p:sp>
    </p:spTree>
    <p:custDataLst>
      <p:tags r:id="rId1"/>
    </p:custDataLst>
    <p:extLst>
      <p:ext uri="{BB962C8B-B14F-4D97-AF65-F5344CB8AC3E}">
        <p14:creationId xmlns:p14="http://schemas.microsoft.com/office/powerpoint/2010/main" val="420818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5"/>
                                        </p:tgtEl>
                                        <p:attrNameLst>
                                          <p:attrName>ppt_c</p:attrName>
                                        </p:attrNameLst>
                                      </p:cBhvr>
                                      <p:to>
                                        <a:srgbClr val="66FFFF"/>
                                      </p:to>
                                    </p:animClr>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2"/>
                                        </p:tgtEl>
                                        <p:attrNameLst>
                                          <p:attrName>ppt_c</p:attrName>
                                        </p:attrNameLst>
                                      </p:cBhvr>
                                      <p:to>
                                        <a:srgbClr val="66FFFF"/>
                                      </p:to>
                                    </p:animClr>
                                  </p:sub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8"/>
                                        </p:tgtEl>
                                        <p:attrNameLst>
                                          <p:attrName>ppt_c</p:attrName>
                                        </p:attrNameLst>
                                      </p:cBhvr>
                                      <p:to>
                                        <a:srgbClr val="66FFFF"/>
                                      </p:to>
                                    </p:animClr>
                                  </p:sub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6"/>
                                        </p:tgtEl>
                                        <p:attrNameLst>
                                          <p:attrName>ppt_c</p:attrName>
                                        </p:attrNameLst>
                                      </p:cBhvr>
                                      <p:to>
                                        <a:srgbClr val="66FFFF"/>
                                      </p:to>
                                    </p:animClr>
                                  </p:sub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
                                        </p:tgtEl>
                                        <p:attrNameLst>
                                          <p:attrName>ppt_c</p:attrName>
                                        </p:attrNameLst>
                                      </p:cBhvr>
                                      <p:to>
                                        <a:srgbClr val="66FFFF"/>
                                      </p:to>
                                    </p:animClr>
                                  </p:sub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7"/>
                                        </p:tgtEl>
                                        <p:attrNameLst>
                                          <p:attrName>ppt_c</p:attrName>
                                        </p:attrNameLst>
                                      </p:cBhvr>
                                      <p:to>
                                        <a:srgbClr val="66FFFF"/>
                                      </p:to>
                                    </p:animClr>
                                  </p:sub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9"/>
                                        </p:tgtEl>
                                        <p:attrNameLst>
                                          <p:attrName>ppt_c</p:attrName>
                                        </p:attrNameLst>
                                      </p:cBhvr>
                                      <p:to>
                                        <a:srgbClr val="66FF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P spid="6" grpId="0"/>
      <p:bldP spid="3"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79D70-BEE5-B2DD-E1B6-08009291757D}"/>
              </a:ext>
            </a:extLst>
          </p:cNvPr>
          <p:cNvSpPr>
            <a:spLocks noGrp="1"/>
          </p:cNvSpPr>
          <p:nvPr>
            <p:ph type="title"/>
          </p:nvPr>
        </p:nvSpPr>
        <p:spPr/>
        <p:txBody>
          <a:bodyPr/>
          <a:lstStyle/>
          <a:p>
            <a:r>
              <a:rPr lang="en-US" dirty="0"/>
              <a:t>Mark 5:5 (ESV)</a:t>
            </a:r>
          </a:p>
        </p:txBody>
      </p:sp>
      <p:sp>
        <p:nvSpPr>
          <p:cNvPr id="3" name="Text Placeholder 2">
            <a:extLst>
              <a:ext uri="{FF2B5EF4-FFF2-40B4-BE49-F238E27FC236}">
                <a16:creationId xmlns:a16="http://schemas.microsoft.com/office/drawing/2014/main" id="{9CACEA3C-8C37-6C0D-085F-A803DB394AFA}"/>
              </a:ext>
            </a:extLst>
          </p:cNvPr>
          <p:cNvSpPr>
            <a:spLocks noGrp="1"/>
          </p:cNvSpPr>
          <p:nvPr>
            <p:ph type="body" sz="quarter" idx="10"/>
          </p:nvPr>
        </p:nvSpPr>
        <p:spPr/>
        <p:txBody>
          <a:bodyPr/>
          <a:lstStyle/>
          <a:p>
            <a:r>
              <a:rPr lang="en-US" sz="3600" kern="1200" baseline="0" dirty="0">
                <a:solidFill>
                  <a:schemeClr val="tx1"/>
                </a:solidFill>
                <a:effectLst/>
                <a:latin typeface="+mn-lt"/>
                <a:ea typeface="+mn-ea"/>
                <a:cs typeface="+mn-cs"/>
              </a:rPr>
              <a:t>"Night and day among the tombs and on the mountains he was always crying out and cutting himself with stones."</a:t>
            </a:r>
            <a:endParaRPr lang="en-US" dirty="0"/>
          </a:p>
        </p:txBody>
      </p:sp>
    </p:spTree>
    <p:extLst>
      <p:ext uri="{BB962C8B-B14F-4D97-AF65-F5344CB8AC3E}">
        <p14:creationId xmlns:p14="http://schemas.microsoft.com/office/powerpoint/2010/main" val="1074396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112F8-699A-A773-5F3E-A9B7CDD2050C}"/>
              </a:ext>
            </a:extLst>
          </p:cNvPr>
          <p:cNvSpPr>
            <a:spLocks noGrp="1"/>
          </p:cNvSpPr>
          <p:nvPr>
            <p:ph type="title"/>
          </p:nvPr>
        </p:nvSpPr>
        <p:spPr/>
        <p:txBody>
          <a:bodyPr/>
          <a:lstStyle/>
          <a:p>
            <a:r>
              <a:rPr lang="en-US" dirty="0"/>
              <a:t>Matthew 12:22 (ESV)</a:t>
            </a:r>
          </a:p>
        </p:txBody>
      </p:sp>
      <p:sp>
        <p:nvSpPr>
          <p:cNvPr id="3" name="Text Placeholder 2">
            <a:extLst>
              <a:ext uri="{FF2B5EF4-FFF2-40B4-BE49-F238E27FC236}">
                <a16:creationId xmlns:a16="http://schemas.microsoft.com/office/drawing/2014/main" id="{B8B4A2F6-0A03-1501-7971-634FB9D7F9D5}"/>
              </a:ext>
            </a:extLst>
          </p:cNvPr>
          <p:cNvSpPr>
            <a:spLocks noGrp="1"/>
          </p:cNvSpPr>
          <p:nvPr>
            <p:ph type="body" sz="quarter" idx="10"/>
          </p:nvPr>
        </p:nvSpPr>
        <p:spPr/>
        <p:txBody>
          <a:bodyPr/>
          <a:lstStyle/>
          <a:p>
            <a:r>
              <a:rPr lang="en-US" sz="3600" kern="1200" baseline="0" dirty="0">
                <a:solidFill>
                  <a:schemeClr val="tx1"/>
                </a:solidFill>
                <a:effectLst/>
                <a:latin typeface="+mn-lt"/>
                <a:ea typeface="+mn-ea"/>
                <a:cs typeface="+mn-cs"/>
              </a:rPr>
              <a:t>"Then a demon-oppressed man who was blind and mute was brought to Him, and He healed him, so that the man spoke and saw."</a:t>
            </a:r>
            <a:endParaRPr lang="en-US" dirty="0"/>
          </a:p>
        </p:txBody>
      </p:sp>
    </p:spTree>
    <p:extLst>
      <p:ext uri="{BB962C8B-B14F-4D97-AF65-F5344CB8AC3E}">
        <p14:creationId xmlns:p14="http://schemas.microsoft.com/office/powerpoint/2010/main" val="2717755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DD342-CF50-5DEF-3E21-C8E00CEA7500}"/>
              </a:ext>
            </a:extLst>
          </p:cNvPr>
          <p:cNvSpPr>
            <a:spLocks noGrp="1"/>
          </p:cNvSpPr>
          <p:nvPr>
            <p:ph type="title"/>
          </p:nvPr>
        </p:nvSpPr>
        <p:spPr/>
        <p:txBody>
          <a:bodyPr/>
          <a:lstStyle/>
          <a:p>
            <a:r>
              <a:rPr lang="en-US" sz="2800" b="1" u="none" kern="1200" dirty="0">
                <a:solidFill>
                  <a:schemeClr val="accent4">
                    <a:lumMod val="60000"/>
                    <a:lumOff val="40000"/>
                  </a:schemeClr>
                </a:solidFill>
                <a:effectLst/>
                <a:latin typeface="Arial" panose="020B0604020202020204" pitchFamily="34" charset="0"/>
                <a:ea typeface="+mn-ea"/>
                <a:cs typeface="Arial" panose="020B0604020202020204" pitchFamily="34" charset="0"/>
              </a:rPr>
              <a:t>Mark 9:20 (ESV)</a:t>
            </a:r>
            <a:endParaRPr lang="en-US" dirty="0"/>
          </a:p>
        </p:txBody>
      </p:sp>
      <p:sp>
        <p:nvSpPr>
          <p:cNvPr id="3" name="Text Placeholder 2">
            <a:extLst>
              <a:ext uri="{FF2B5EF4-FFF2-40B4-BE49-F238E27FC236}">
                <a16:creationId xmlns:a16="http://schemas.microsoft.com/office/drawing/2014/main" id="{28D35C93-7EF3-B123-ED69-67C57AAA812C}"/>
              </a:ext>
            </a:extLst>
          </p:cNvPr>
          <p:cNvSpPr>
            <a:spLocks noGrp="1"/>
          </p:cNvSpPr>
          <p:nvPr>
            <p:ph type="body" sz="quarter" idx="10"/>
          </p:nvPr>
        </p:nvSpPr>
        <p:spPr/>
        <p:txBody>
          <a:bodyPr/>
          <a:lstStyle/>
          <a:p>
            <a:r>
              <a:rPr lang="en-US" sz="3600" kern="1200" baseline="0" dirty="0">
                <a:solidFill>
                  <a:schemeClr val="tx1"/>
                </a:solidFill>
                <a:effectLst/>
                <a:latin typeface="+mn-lt"/>
                <a:ea typeface="+mn-ea"/>
                <a:cs typeface="+mn-cs"/>
              </a:rPr>
              <a:t>"And they brought the boy to Him. And when the spirit saw Him, immediately it convulsed the boy, and he fell on the ground and rolled about, foaming at the mouth.”</a:t>
            </a:r>
            <a:endParaRPr lang="en-US" dirty="0"/>
          </a:p>
        </p:txBody>
      </p:sp>
    </p:spTree>
    <p:extLst>
      <p:ext uri="{BB962C8B-B14F-4D97-AF65-F5344CB8AC3E}">
        <p14:creationId xmlns:p14="http://schemas.microsoft.com/office/powerpoint/2010/main" val="83367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F73A-CBC3-F3DF-4A65-8F172515F166}"/>
              </a:ext>
            </a:extLst>
          </p:cNvPr>
          <p:cNvSpPr>
            <a:spLocks noGrp="1"/>
          </p:cNvSpPr>
          <p:nvPr>
            <p:ph type="title"/>
          </p:nvPr>
        </p:nvSpPr>
        <p:spPr/>
        <p:txBody>
          <a:bodyPr/>
          <a:lstStyle/>
          <a:p>
            <a:r>
              <a:rPr lang="en-US" sz="2800" b="1" u="none" kern="1200" dirty="0">
                <a:solidFill>
                  <a:schemeClr val="accent4">
                    <a:lumMod val="60000"/>
                    <a:lumOff val="40000"/>
                  </a:schemeClr>
                </a:solidFill>
                <a:effectLst/>
                <a:latin typeface="Arial" panose="020B0604020202020204" pitchFamily="34" charset="0"/>
                <a:ea typeface="+mn-ea"/>
                <a:cs typeface="Arial" panose="020B0604020202020204" pitchFamily="34" charset="0"/>
              </a:rPr>
              <a:t>Luke 13:11 (ESV)</a:t>
            </a:r>
            <a:endParaRPr lang="en-US" dirty="0"/>
          </a:p>
        </p:txBody>
      </p:sp>
      <p:sp>
        <p:nvSpPr>
          <p:cNvPr id="3" name="Text Placeholder 2">
            <a:extLst>
              <a:ext uri="{FF2B5EF4-FFF2-40B4-BE49-F238E27FC236}">
                <a16:creationId xmlns:a16="http://schemas.microsoft.com/office/drawing/2014/main" id="{8E18ADD2-9183-F828-78E6-84700248AE13}"/>
              </a:ext>
            </a:extLst>
          </p:cNvPr>
          <p:cNvSpPr>
            <a:spLocks noGrp="1"/>
          </p:cNvSpPr>
          <p:nvPr>
            <p:ph type="body" sz="quarter" idx="10"/>
          </p:nvPr>
        </p:nvSpPr>
        <p:spPr/>
        <p:txBody>
          <a:bodyPr/>
          <a:lstStyle/>
          <a:p>
            <a:r>
              <a:rPr lang="en-US" sz="3600" kern="1200" baseline="0" dirty="0">
                <a:solidFill>
                  <a:schemeClr val="tx1"/>
                </a:solidFill>
                <a:effectLst/>
                <a:latin typeface="+mn-lt"/>
                <a:ea typeface="+mn-ea"/>
                <a:cs typeface="+mn-cs"/>
              </a:rPr>
              <a:t>"And behold, there was a woman who had had a disabling spirit for eighteen years. She was bent over and could not fully straighten herself."</a:t>
            </a:r>
            <a:endParaRPr lang="en-US" dirty="0"/>
          </a:p>
        </p:txBody>
      </p:sp>
    </p:spTree>
    <p:extLst>
      <p:ext uri="{BB962C8B-B14F-4D97-AF65-F5344CB8AC3E}">
        <p14:creationId xmlns:p14="http://schemas.microsoft.com/office/powerpoint/2010/main" val="1497180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FCC44-657C-B7F6-DB86-016F2DA4E9C4}"/>
              </a:ext>
            </a:extLst>
          </p:cNvPr>
          <p:cNvSpPr>
            <a:spLocks noGrp="1"/>
          </p:cNvSpPr>
          <p:nvPr>
            <p:ph type="title"/>
          </p:nvPr>
        </p:nvSpPr>
        <p:spPr/>
        <p:txBody>
          <a:bodyPr/>
          <a:lstStyle/>
          <a:p>
            <a:r>
              <a:rPr lang="en-US" sz="2800" b="1" u="none" kern="1200" dirty="0">
                <a:solidFill>
                  <a:schemeClr val="accent4">
                    <a:lumMod val="60000"/>
                    <a:lumOff val="40000"/>
                  </a:schemeClr>
                </a:solidFill>
                <a:effectLst/>
                <a:latin typeface="Arial" panose="020B0604020202020204" pitchFamily="34" charset="0"/>
                <a:ea typeface="+mn-ea"/>
                <a:cs typeface="Arial" panose="020B0604020202020204" pitchFamily="34" charset="0"/>
              </a:rPr>
              <a:t>Luke 13:15–16 (ESV)</a:t>
            </a:r>
            <a:endParaRPr lang="en-US" dirty="0"/>
          </a:p>
        </p:txBody>
      </p:sp>
      <p:sp>
        <p:nvSpPr>
          <p:cNvPr id="3" name="Text Placeholder 2">
            <a:extLst>
              <a:ext uri="{FF2B5EF4-FFF2-40B4-BE49-F238E27FC236}">
                <a16:creationId xmlns:a16="http://schemas.microsoft.com/office/drawing/2014/main" id="{E141E891-B490-C053-C6A0-582E6BFB66AC}"/>
              </a:ext>
            </a:extLst>
          </p:cNvPr>
          <p:cNvSpPr>
            <a:spLocks noGrp="1"/>
          </p:cNvSpPr>
          <p:nvPr>
            <p:ph type="body" sz="quarter" idx="10"/>
          </p:nvPr>
        </p:nvSpPr>
        <p:spPr/>
        <p:txBody>
          <a:bodyPr/>
          <a:lstStyle/>
          <a:p>
            <a:r>
              <a:rPr lang="en-US" dirty="0"/>
              <a:t>"Then the Lord answered him, ‘You hypocrites! Does not each of you on the Sabbath untie his ox or his donkey from the manger and lead it away to water it? (16)And ought not this woman, a daughter of Abraham whom Satan bound for eighteen years, be loosed from this bond on the Sabbath day?’"</a:t>
            </a:r>
          </a:p>
        </p:txBody>
      </p:sp>
    </p:spTree>
    <p:extLst>
      <p:ext uri="{BB962C8B-B14F-4D97-AF65-F5344CB8AC3E}">
        <p14:creationId xmlns:p14="http://schemas.microsoft.com/office/powerpoint/2010/main" val="1024505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83B6A-FD32-E53D-D6F6-E67ABF61736F}"/>
              </a:ext>
            </a:extLst>
          </p:cNvPr>
          <p:cNvSpPr>
            <a:spLocks noGrp="1"/>
          </p:cNvSpPr>
          <p:nvPr>
            <p:ph type="title"/>
          </p:nvPr>
        </p:nvSpPr>
        <p:spPr/>
        <p:txBody>
          <a:bodyPr/>
          <a:lstStyle/>
          <a:p>
            <a:r>
              <a:rPr lang="en-US" sz="2800" b="1" u="none" kern="1200" dirty="0">
                <a:solidFill>
                  <a:schemeClr val="accent4">
                    <a:lumMod val="60000"/>
                    <a:lumOff val="40000"/>
                  </a:schemeClr>
                </a:solidFill>
                <a:effectLst/>
                <a:latin typeface="Arial" panose="020B0604020202020204" pitchFamily="34" charset="0"/>
                <a:ea typeface="+mn-ea"/>
                <a:cs typeface="Arial" panose="020B0604020202020204" pitchFamily="34" charset="0"/>
              </a:rPr>
              <a:t>Romans 8:19–23 (ESV)</a:t>
            </a:r>
            <a:endParaRPr lang="en-US" dirty="0"/>
          </a:p>
        </p:txBody>
      </p:sp>
      <p:sp>
        <p:nvSpPr>
          <p:cNvPr id="3" name="Text Placeholder 2">
            <a:extLst>
              <a:ext uri="{FF2B5EF4-FFF2-40B4-BE49-F238E27FC236}">
                <a16:creationId xmlns:a16="http://schemas.microsoft.com/office/drawing/2014/main" id="{736E3E82-1356-FF91-58D2-74A37576F42A}"/>
              </a:ext>
            </a:extLst>
          </p:cNvPr>
          <p:cNvSpPr>
            <a:spLocks noGrp="1"/>
          </p:cNvSpPr>
          <p:nvPr>
            <p:ph type="body" sz="quarter" idx="10"/>
          </p:nvPr>
        </p:nvSpPr>
        <p:spPr/>
        <p:txBody>
          <a:bodyPr>
            <a:normAutofit fontScale="85000" lnSpcReduction="20000"/>
          </a:bodyPr>
          <a:lstStyle/>
          <a:p>
            <a:r>
              <a:rPr lang="en-US" dirty="0"/>
              <a:t>"For the creation waits with eager longing for the revealing of the sons of God. (20)For the creation was subjected to futility, not willingly, but because of him who subjected it, in hope (21)that the creation itself will be set free from its bondage to corruption and obtain the freedom of the glory of the children of God. (22)For we know that the whole creation has been groaning together in the pains of childbirth until now. (23)And not only the creation, but we ourselves, who have the </a:t>
            </a:r>
            <a:r>
              <a:rPr lang="en-US" dirty="0" err="1"/>
              <a:t>firstfruits</a:t>
            </a:r>
            <a:r>
              <a:rPr lang="en-US" dirty="0"/>
              <a:t> of the Spirit, groan inwardly as we wait eagerly for adoption as sons, the redemption of our bodies."</a:t>
            </a:r>
          </a:p>
        </p:txBody>
      </p:sp>
    </p:spTree>
    <p:extLst>
      <p:ext uri="{BB962C8B-B14F-4D97-AF65-F5344CB8AC3E}">
        <p14:creationId xmlns:p14="http://schemas.microsoft.com/office/powerpoint/2010/main" val="3883521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7F8B1F-D13B-85AC-3EDD-B42959E9ED49}"/>
              </a:ext>
            </a:extLst>
          </p:cNvPr>
          <p:cNvSpPr>
            <a:spLocks noGrp="1"/>
          </p:cNvSpPr>
          <p:nvPr>
            <p:ph type="body" sz="quarter" idx="10"/>
          </p:nvPr>
        </p:nvSpPr>
        <p:spPr>
          <a:xfrm>
            <a:off x="3162748" y="918802"/>
            <a:ext cx="8654115" cy="748633"/>
          </a:xfrm>
        </p:spPr>
        <p:txBody>
          <a:bodyPr>
            <a:normAutofit/>
          </a:bodyPr>
          <a:lstStyle/>
          <a:p>
            <a:pPr marL="742950" indent="-742950">
              <a:lnSpc>
                <a:spcPct val="110000"/>
              </a:lnSpc>
              <a:buFont typeface="+mj-lt"/>
              <a:buAutoNum type="arabicPeriod"/>
            </a:pPr>
            <a:r>
              <a:rPr lang="en-US" dirty="0"/>
              <a:t>Intellect</a:t>
            </a:r>
          </a:p>
        </p:txBody>
      </p:sp>
      <p:sp>
        <p:nvSpPr>
          <p:cNvPr id="4" name="Title 3">
            <a:extLst>
              <a:ext uri="{FF2B5EF4-FFF2-40B4-BE49-F238E27FC236}">
                <a16:creationId xmlns:a16="http://schemas.microsoft.com/office/drawing/2014/main" id="{59962EC3-B65C-F65F-4325-A0EE77367205}"/>
              </a:ext>
            </a:extLst>
          </p:cNvPr>
          <p:cNvSpPr>
            <a:spLocks noGrp="1"/>
          </p:cNvSpPr>
          <p:nvPr>
            <p:ph type="title"/>
          </p:nvPr>
        </p:nvSpPr>
        <p:spPr/>
        <p:txBody>
          <a:bodyPr/>
          <a:lstStyle/>
          <a:p>
            <a:r>
              <a:rPr lang="en-US" dirty="0"/>
              <a:t>The PERSONHOOD of demons</a:t>
            </a:r>
          </a:p>
        </p:txBody>
      </p:sp>
      <p:sp>
        <p:nvSpPr>
          <p:cNvPr id="6" name="Text Placeholder 4">
            <a:extLst>
              <a:ext uri="{FF2B5EF4-FFF2-40B4-BE49-F238E27FC236}">
                <a16:creationId xmlns:a16="http://schemas.microsoft.com/office/drawing/2014/main" id="{BE31AB94-1AE2-F63A-954E-3DC122DF84B3}"/>
              </a:ext>
            </a:extLst>
          </p:cNvPr>
          <p:cNvSpPr txBox="1">
            <a:spLocks/>
          </p:cNvSpPr>
          <p:nvPr/>
        </p:nvSpPr>
        <p:spPr>
          <a:xfrm>
            <a:off x="3162748" y="1667435"/>
            <a:ext cx="8654115" cy="748633"/>
          </a:xfrm>
          <a:prstGeom prst="rect">
            <a:avLst/>
          </a:prstGeom>
        </p:spPr>
        <p:txBody>
          <a:bodyPr>
            <a:normAutofit/>
          </a:bodyPr>
          <a:lstStyle>
            <a:lvl1pPr marL="0" indent="0" algn="l" defTabSz="914377" rtl="0" eaLnBrk="1" latinLnBrk="0" hangingPunct="1">
              <a:lnSpc>
                <a:spcPct val="150000"/>
              </a:lnSpc>
              <a:spcBef>
                <a:spcPts val="0"/>
              </a:spcBef>
              <a:buFont typeface="Arial" panose="020B0604020202020204" pitchFamily="34" charset="0"/>
              <a:buNone/>
              <a:defRPr sz="3600" kern="1200" baseline="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10000"/>
              </a:lnSpc>
              <a:buFont typeface="+mj-lt"/>
              <a:buAutoNum type="arabicPeriod" startAt="2"/>
            </a:pPr>
            <a:r>
              <a:rPr lang="en-US" dirty="0"/>
              <a:t>Emotion</a:t>
            </a:r>
          </a:p>
        </p:txBody>
      </p:sp>
      <p:sp>
        <p:nvSpPr>
          <p:cNvPr id="7" name="Text Placeholder 4">
            <a:extLst>
              <a:ext uri="{FF2B5EF4-FFF2-40B4-BE49-F238E27FC236}">
                <a16:creationId xmlns:a16="http://schemas.microsoft.com/office/drawing/2014/main" id="{047D850F-53D0-2EDA-8B76-E5CA520A7B88}"/>
              </a:ext>
            </a:extLst>
          </p:cNvPr>
          <p:cNvSpPr txBox="1">
            <a:spLocks/>
          </p:cNvSpPr>
          <p:nvPr/>
        </p:nvSpPr>
        <p:spPr>
          <a:xfrm>
            <a:off x="3162748" y="2416068"/>
            <a:ext cx="8654115" cy="748633"/>
          </a:xfrm>
          <a:prstGeom prst="rect">
            <a:avLst/>
          </a:prstGeom>
        </p:spPr>
        <p:txBody>
          <a:bodyPr>
            <a:normAutofit/>
          </a:bodyPr>
          <a:lstStyle>
            <a:lvl1pPr marL="0" indent="0" algn="l" defTabSz="914377" rtl="0" eaLnBrk="1" latinLnBrk="0" hangingPunct="1">
              <a:lnSpc>
                <a:spcPct val="150000"/>
              </a:lnSpc>
              <a:spcBef>
                <a:spcPts val="0"/>
              </a:spcBef>
              <a:buFont typeface="Arial" panose="020B0604020202020204" pitchFamily="34" charset="0"/>
              <a:buNone/>
              <a:defRPr sz="3600" kern="1200" baseline="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10000"/>
              </a:lnSpc>
              <a:buFont typeface="+mj-lt"/>
              <a:buAutoNum type="arabicPeriod" startAt="3"/>
            </a:pPr>
            <a:r>
              <a:rPr lang="en-US" dirty="0"/>
              <a:t>Will</a:t>
            </a:r>
          </a:p>
        </p:txBody>
      </p:sp>
      <p:sp>
        <p:nvSpPr>
          <p:cNvPr id="8" name="Text Placeholder 4">
            <a:extLst>
              <a:ext uri="{FF2B5EF4-FFF2-40B4-BE49-F238E27FC236}">
                <a16:creationId xmlns:a16="http://schemas.microsoft.com/office/drawing/2014/main" id="{925762CF-4AE7-0B9F-CE6F-54E9BEF2C6C0}"/>
              </a:ext>
            </a:extLst>
          </p:cNvPr>
          <p:cNvSpPr txBox="1">
            <a:spLocks/>
          </p:cNvSpPr>
          <p:nvPr/>
        </p:nvSpPr>
        <p:spPr>
          <a:xfrm>
            <a:off x="3162748" y="3164701"/>
            <a:ext cx="8654115" cy="748633"/>
          </a:xfrm>
          <a:prstGeom prst="rect">
            <a:avLst/>
          </a:prstGeom>
        </p:spPr>
        <p:txBody>
          <a:bodyPr>
            <a:normAutofit/>
          </a:bodyPr>
          <a:lstStyle>
            <a:lvl1pPr marL="0" indent="0" algn="l" defTabSz="914377" rtl="0" eaLnBrk="1" latinLnBrk="0" hangingPunct="1">
              <a:lnSpc>
                <a:spcPct val="150000"/>
              </a:lnSpc>
              <a:spcBef>
                <a:spcPts val="0"/>
              </a:spcBef>
              <a:buFont typeface="Arial" panose="020B0604020202020204" pitchFamily="34" charset="0"/>
              <a:buNone/>
              <a:defRPr sz="3600" kern="1200" baseline="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10000"/>
              </a:lnSpc>
              <a:buFont typeface="+mj-lt"/>
              <a:buAutoNum type="arabicPeriod" startAt="4"/>
            </a:pPr>
            <a:r>
              <a:rPr lang="en-US" dirty="0"/>
              <a:t>Addressed with </a:t>
            </a:r>
            <a:r>
              <a:rPr lang="en-US" i="1" dirty="0"/>
              <a:t>personal pronouns</a:t>
            </a:r>
            <a:endParaRPr lang="en-US" dirty="0"/>
          </a:p>
        </p:txBody>
      </p:sp>
    </p:spTree>
    <p:extLst>
      <p:ext uri="{BB962C8B-B14F-4D97-AF65-F5344CB8AC3E}">
        <p14:creationId xmlns:p14="http://schemas.microsoft.com/office/powerpoint/2010/main" val="62203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5">
                                            <p:txEl>
                                              <p:pRg st="0" end="0"/>
                                            </p:txEl>
                                          </p:spTgt>
                                        </p:tgtEl>
                                        <p:attrNameLst>
                                          <p:attrName>ppt_c</p:attrName>
                                        </p:attrNameLst>
                                      </p:cBhvr>
                                      <p:to>
                                        <a:srgbClr val="66FFFF"/>
                                      </p:to>
                                    </p:animClr>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6"/>
                                        </p:tgtEl>
                                        <p:attrNameLst>
                                          <p:attrName>ppt_c</p:attrName>
                                        </p:attrNameLst>
                                      </p:cBhvr>
                                      <p:to>
                                        <a:srgbClr val="66FFFF"/>
                                      </p:to>
                                    </p:animClr>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7"/>
                                        </p:tgtEl>
                                        <p:attrNameLst>
                                          <p:attrName>ppt_c</p:attrName>
                                        </p:attrNameLst>
                                      </p:cBhvr>
                                      <p:to>
                                        <a:srgbClr val="66FFFF"/>
                                      </p:to>
                                    </p:animClr>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8">
                                            <p:txEl>
                                              <p:pRg st="0" end="0"/>
                                            </p:txEl>
                                          </p:spTgt>
                                        </p:tgtEl>
                                        <p:attrNameLst>
                                          <p:attrName>ppt_c</p:attrName>
                                        </p:attrNameLst>
                                      </p:cBhvr>
                                      <p:to>
                                        <a:srgbClr val="66FF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BEBA8EAE-BF5A-486C-A8C5-ECC9F3942E4B}">
                <a14:imgProps xmlns:a14="http://schemas.microsoft.com/office/drawing/2010/main">
                  <a14:imgLayer r:embed="rId5">
                    <a14:imgEffect>
                      <a14:brightnessContrast bright="-45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6EDDB21B-AD87-9A46-DF23-C9006B1717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2D3976-DCB0-DA22-76DA-E0764E86E821}"/>
              </a:ext>
            </a:extLst>
          </p:cNvPr>
          <p:cNvSpPr>
            <a:spLocks noGrp="1"/>
          </p:cNvSpPr>
          <p:nvPr>
            <p:ph type="title"/>
          </p:nvPr>
        </p:nvSpPr>
        <p:spPr/>
        <p:txBody>
          <a:bodyPr/>
          <a:lstStyle/>
          <a:p>
            <a:r>
              <a:rPr lang="en-US" dirty="0"/>
              <a:t>According to the Bible, DEMONS:</a:t>
            </a:r>
            <a:endParaRPr lang="en-US" dirty="0">
              <a:solidFill>
                <a:schemeClr val="tx1"/>
              </a:solidFill>
            </a:endParaRPr>
          </a:p>
        </p:txBody>
      </p:sp>
      <p:sp>
        <p:nvSpPr>
          <p:cNvPr id="5" name="Text Placeholder 4">
            <a:extLst>
              <a:ext uri="{FF2B5EF4-FFF2-40B4-BE49-F238E27FC236}">
                <a16:creationId xmlns:a16="http://schemas.microsoft.com/office/drawing/2014/main" id="{A93DA74A-89DA-6773-2127-F8839FB34647}"/>
              </a:ext>
            </a:extLst>
          </p:cNvPr>
          <p:cNvSpPr txBox="1">
            <a:spLocks/>
          </p:cNvSpPr>
          <p:nvPr/>
        </p:nvSpPr>
        <p:spPr>
          <a:xfrm>
            <a:off x="2385392" y="908482"/>
            <a:ext cx="8133313" cy="720173"/>
          </a:xfrm>
          <a:prstGeom prst="rect">
            <a:avLst/>
          </a:prstGeom>
        </p:spPr>
        <p:txBody>
          <a:bodyPr anchor="ctr">
            <a:no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startAt="8"/>
            </a:pPr>
            <a:r>
              <a:rPr lang="en-US" dirty="0">
                <a:solidFill>
                  <a:schemeClr val="tx1"/>
                </a:solidFill>
              </a:rPr>
              <a:t>Are invisible</a:t>
            </a:r>
          </a:p>
        </p:txBody>
      </p:sp>
      <p:sp>
        <p:nvSpPr>
          <p:cNvPr id="2" name="Text Placeholder 4">
            <a:extLst>
              <a:ext uri="{FF2B5EF4-FFF2-40B4-BE49-F238E27FC236}">
                <a16:creationId xmlns:a16="http://schemas.microsoft.com/office/drawing/2014/main" id="{B434F0B9-AF4B-2256-2007-DECEC086B611}"/>
              </a:ext>
            </a:extLst>
          </p:cNvPr>
          <p:cNvSpPr txBox="1">
            <a:spLocks/>
          </p:cNvSpPr>
          <p:nvPr/>
        </p:nvSpPr>
        <p:spPr>
          <a:xfrm>
            <a:off x="3173754" y="1628610"/>
            <a:ext cx="7344949" cy="720173"/>
          </a:xfrm>
          <a:prstGeom prst="rect">
            <a:avLst/>
          </a:prstGeom>
        </p:spPr>
        <p:txBody>
          <a:bodyPr anchor="ctr">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Arial" panose="020B0604020202020204" pitchFamily="34" charset="0"/>
              <a:buChar char="•"/>
            </a:pPr>
            <a:r>
              <a:rPr lang="en-US" dirty="0">
                <a:solidFill>
                  <a:schemeClr val="tx1"/>
                </a:solidFill>
              </a:rPr>
              <a:t>Future: seen as </a:t>
            </a:r>
            <a:r>
              <a:rPr lang="en-US" i="1" dirty="0">
                <a:solidFill>
                  <a:schemeClr val="tx1"/>
                </a:solidFill>
              </a:rPr>
              <a:t>gruesome</a:t>
            </a:r>
            <a:endParaRPr lang="en-US" b="1" i="1" dirty="0">
              <a:solidFill>
                <a:schemeClr val="tx1"/>
              </a:solidFill>
            </a:endParaRPr>
          </a:p>
        </p:txBody>
      </p:sp>
      <p:sp>
        <p:nvSpPr>
          <p:cNvPr id="8" name="Text Placeholder 4">
            <a:extLst>
              <a:ext uri="{FF2B5EF4-FFF2-40B4-BE49-F238E27FC236}">
                <a16:creationId xmlns:a16="http://schemas.microsoft.com/office/drawing/2014/main" id="{6E0F23C8-1F75-04B1-CBA2-6D813865117D}"/>
              </a:ext>
            </a:extLst>
          </p:cNvPr>
          <p:cNvSpPr txBox="1">
            <a:spLocks/>
          </p:cNvSpPr>
          <p:nvPr/>
        </p:nvSpPr>
        <p:spPr>
          <a:xfrm>
            <a:off x="2385391" y="2348805"/>
            <a:ext cx="8133313" cy="720173"/>
          </a:xfrm>
          <a:prstGeom prst="rect">
            <a:avLst/>
          </a:prstGeom>
        </p:spPr>
        <p:txBody>
          <a:bodyPr anchor="ctr">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startAt="9"/>
            </a:pPr>
            <a:r>
              <a:rPr lang="en-US" dirty="0">
                <a:solidFill>
                  <a:schemeClr val="tx1"/>
                </a:solidFill>
              </a:rPr>
              <a:t>Exceed humans in:</a:t>
            </a:r>
            <a:endParaRPr lang="en-US" b="1" dirty="0">
              <a:solidFill>
                <a:schemeClr val="tx1"/>
              </a:solidFill>
            </a:endParaRPr>
          </a:p>
        </p:txBody>
      </p:sp>
      <p:sp>
        <p:nvSpPr>
          <p:cNvPr id="6" name="Text Placeholder 4">
            <a:extLst>
              <a:ext uri="{FF2B5EF4-FFF2-40B4-BE49-F238E27FC236}">
                <a16:creationId xmlns:a16="http://schemas.microsoft.com/office/drawing/2014/main" id="{B5D8443D-C303-2A72-8433-5DAEB38121A0}"/>
              </a:ext>
            </a:extLst>
          </p:cNvPr>
          <p:cNvSpPr txBox="1">
            <a:spLocks/>
          </p:cNvSpPr>
          <p:nvPr/>
        </p:nvSpPr>
        <p:spPr>
          <a:xfrm>
            <a:off x="3173754" y="3068913"/>
            <a:ext cx="7344950" cy="720173"/>
          </a:xfrm>
          <a:prstGeom prst="rect">
            <a:avLst/>
          </a:prstGeom>
        </p:spPr>
        <p:txBody>
          <a:bodyPr anchor="ctr">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Arial" panose="020B0604020202020204" pitchFamily="34" charset="0"/>
              <a:buChar char="•"/>
            </a:pPr>
            <a:r>
              <a:rPr lang="en-US" dirty="0">
                <a:solidFill>
                  <a:schemeClr val="tx1"/>
                </a:solidFill>
              </a:rPr>
              <a:t>Strength (not omnipotent)</a:t>
            </a:r>
          </a:p>
        </p:txBody>
      </p:sp>
      <p:sp>
        <p:nvSpPr>
          <p:cNvPr id="3" name="Text Placeholder 4">
            <a:extLst>
              <a:ext uri="{FF2B5EF4-FFF2-40B4-BE49-F238E27FC236}">
                <a16:creationId xmlns:a16="http://schemas.microsoft.com/office/drawing/2014/main" id="{9DD9A75E-7CB0-4C69-6CAA-B10418013237}"/>
              </a:ext>
            </a:extLst>
          </p:cNvPr>
          <p:cNvSpPr txBox="1">
            <a:spLocks/>
          </p:cNvSpPr>
          <p:nvPr/>
        </p:nvSpPr>
        <p:spPr>
          <a:xfrm>
            <a:off x="3173752" y="3789023"/>
            <a:ext cx="7344951" cy="720173"/>
          </a:xfrm>
          <a:prstGeom prst="rect">
            <a:avLst/>
          </a:prstGeom>
        </p:spPr>
        <p:txBody>
          <a:bodyPr anchor="ctr">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Arial" panose="020B0604020202020204" pitchFamily="34" charset="0"/>
              <a:buChar char="•"/>
            </a:pPr>
            <a:r>
              <a:rPr lang="en-US" dirty="0">
                <a:solidFill>
                  <a:schemeClr val="tx1"/>
                </a:solidFill>
              </a:rPr>
              <a:t>Intelligence (not omniscient)</a:t>
            </a:r>
          </a:p>
        </p:txBody>
      </p:sp>
      <p:sp>
        <p:nvSpPr>
          <p:cNvPr id="7" name="Text Placeholder 4">
            <a:extLst>
              <a:ext uri="{FF2B5EF4-FFF2-40B4-BE49-F238E27FC236}">
                <a16:creationId xmlns:a16="http://schemas.microsoft.com/office/drawing/2014/main" id="{52A9B6FF-EA6E-33B2-BF4C-F67FE33F645A}"/>
              </a:ext>
            </a:extLst>
          </p:cNvPr>
          <p:cNvSpPr txBox="1">
            <a:spLocks/>
          </p:cNvSpPr>
          <p:nvPr/>
        </p:nvSpPr>
        <p:spPr>
          <a:xfrm>
            <a:off x="3173752" y="4509068"/>
            <a:ext cx="8567674" cy="720173"/>
          </a:xfrm>
          <a:prstGeom prst="rect">
            <a:avLst/>
          </a:prstGeom>
        </p:spPr>
        <p:txBody>
          <a:bodyPr anchor="t">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Arial" panose="020B0604020202020204" pitchFamily="34" charset="0"/>
              <a:buChar char="•"/>
            </a:pPr>
            <a:r>
              <a:rPr lang="en-US" dirty="0">
                <a:solidFill>
                  <a:schemeClr val="tx1"/>
                </a:solidFill>
              </a:rPr>
              <a:t>Movement (not omnipresent)</a:t>
            </a:r>
          </a:p>
        </p:txBody>
      </p:sp>
      <p:sp>
        <p:nvSpPr>
          <p:cNvPr id="10" name="Text Placeholder 4">
            <a:extLst>
              <a:ext uri="{FF2B5EF4-FFF2-40B4-BE49-F238E27FC236}">
                <a16:creationId xmlns:a16="http://schemas.microsoft.com/office/drawing/2014/main" id="{8FBBC7D1-400C-2193-8785-CE98C90DFA49}"/>
              </a:ext>
            </a:extLst>
          </p:cNvPr>
          <p:cNvSpPr txBox="1">
            <a:spLocks/>
          </p:cNvSpPr>
          <p:nvPr/>
        </p:nvSpPr>
        <p:spPr>
          <a:xfrm>
            <a:off x="2385390" y="5229050"/>
            <a:ext cx="8133313" cy="720173"/>
          </a:xfrm>
          <a:prstGeom prst="rect">
            <a:avLst/>
          </a:prstGeom>
        </p:spPr>
        <p:txBody>
          <a:bodyPr anchor="ctr">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startAt="10"/>
            </a:pPr>
            <a:r>
              <a:rPr lang="en-US" dirty="0">
                <a:solidFill>
                  <a:schemeClr val="tx1"/>
                </a:solidFill>
              </a:rPr>
              <a:t>Utilize signs/miracles to deceive</a:t>
            </a:r>
            <a:endParaRPr lang="en-US" b="1" dirty="0">
              <a:solidFill>
                <a:schemeClr val="tx1"/>
              </a:solidFill>
            </a:endParaRPr>
          </a:p>
        </p:txBody>
      </p:sp>
    </p:spTree>
    <p:custDataLst>
      <p:tags r:id="rId1"/>
    </p:custDataLst>
    <p:extLst>
      <p:ext uri="{BB962C8B-B14F-4D97-AF65-F5344CB8AC3E}">
        <p14:creationId xmlns:p14="http://schemas.microsoft.com/office/powerpoint/2010/main" val="60343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5"/>
                                        </p:tgtEl>
                                        <p:attrNameLst>
                                          <p:attrName>ppt_c</p:attrName>
                                        </p:attrNameLst>
                                      </p:cBhvr>
                                      <p:to>
                                        <a:srgbClr val="66FFFF"/>
                                      </p:to>
                                    </p:animClr>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2"/>
                                        </p:tgtEl>
                                        <p:attrNameLst>
                                          <p:attrName>ppt_c</p:attrName>
                                        </p:attrNameLst>
                                      </p:cBhvr>
                                      <p:to>
                                        <a:srgbClr val="66FFFF"/>
                                      </p:to>
                                    </p:animClr>
                                  </p:sub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8"/>
                                        </p:tgtEl>
                                        <p:attrNameLst>
                                          <p:attrName>ppt_c</p:attrName>
                                        </p:attrNameLst>
                                      </p:cBhvr>
                                      <p:to>
                                        <a:srgbClr val="66FFFF"/>
                                      </p:to>
                                    </p:animClr>
                                  </p:sub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6"/>
                                        </p:tgtEl>
                                        <p:attrNameLst>
                                          <p:attrName>ppt_c</p:attrName>
                                        </p:attrNameLst>
                                      </p:cBhvr>
                                      <p:to>
                                        <a:srgbClr val="66FFFF"/>
                                      </p:to>
                                    </p:animClr>
                                  </p:sub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
                                        </p:tgtEl>
                                        <p:attrNameLst>
                                          <p:attrName>ppt_c</p:attrName>
                                        </p:attrNameLst>
                                      </p:cBhvr>
                                      <p:to>
                                        <a:srgbClr val="66FFFF"/>
                                      </p:to>
                                    </p:animClr>
                                  </p:sub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7"/>
                                        </p:tgtEl>
                                        <p:attrNameLst>
                                          <p:attrName>ppt_c</p:attrName>
                                        </p:attrNameLst>
                                      </p:cBhvr>
                                      <p:to>
                                        <a:srgbClr val="66FFFF"/>
                                      </p:to>
                                    </p:animClr>
                                  </p:sub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10"/>
                                        </p:tgtEl>
                                        <p:attrNameLst>
                                          <p:attrName>ppt_c</p:attrName>
                                        </p:attrNameLst>
                                      </p:cBhvr>
                                      <p:to>
                                        <a:srgbClr val="66FF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P spid="6" grpId="0"/>
      <p:bldP spid="3" grpId="0"/>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B5D032-6DC5-51E5-9BBF-E9AA55964474}"/>
              </a:ext>
            </a:extLst>
          </p:cNvPr>
          <p:cNvSpPr>
            <a:spLocks noGrp="1"/>
          </p:cNvSpPr>
          <p:nvPr>
            <p:ph type="body" sz="quarter" idx="10"/>
          </p:nvPr>
        </p:nvSpPr>
        <p:spPr>
          <a:xfrm>
            <a:off x="715401" y="742950"/>
            <a:ext cx="5380599" cy="4700588"/>
          </a:xfrm>
        </p:spPr>
        <p:txBody>
          <a:bodyPr/>
          <a:lstStyle/>
          <a:p>
            <a:pPr marL="571500" indent="-571500">
              <a:buFont typeface="Arial" panose="020B0604020202020204" pitchFamily="34" charset="0"/>
              <a:buChar char="•"/>
            </a:pPr>
            <a:r>
              <a:rPr lang="en-US" dirty="0"/>
              <a:t>Exod. 7—8</a:t>
            </a:r>
          </a:p>
          <a:p>
            <a:pPr marL="571500" indent="-571500">
              <a:buFont typeface="Arial" panose="020B0604020202020204" pitchFamily="34" charset="0"/>
              <a:buChar char="•"/>
            </a:pPr>
            <a:r>
              <a:rPr lang="en-US" dirty="0"/>
              <a:t>Deut. 13:1-3</a:t>
            </a:r>
          </a:p>
          <a:p>
            <a:pPr marL="571500" indent="-571500">
              <a:buFont typeface="Arial" panose="020B0604020202020204" pitchFamily="34" charset="0"/>
              <a:buChar char="•"/>
            </a:pPr>
            <a:r>
              <a:rPr lang="en-US" dirty="0"/>
              <a:t>Job 1:12-19; 2:7-8</a:t>
            </a:r>
          </a:p>
          <a:p>
            <a:pPr marL="571500" indent="-571500">
              <a:buFont typeface="Arial" panose="020B0604020202020204" pitchFamily="34" charset="0"/>
              <a:buChar char="•"/>
            </a:pPr>
            <a:r>
              <a:rPr lang="en-US" dirty="0"/>
              <a:t>1 Sam. 28 (?)</a:t>
            </a:r>
          </a:p>
          <a:p>
            <a:pPr marL="571500" indent="-571500">
              <a:buFont typeface="Arial" panose="020B0604020202020204" pitchFamily="34" charset="0"/>
              <a:buChar char="•"/>
            </a:pPr>
            <a:r>
              <a:rPr lang="en-US" dirty="0"/>
              <a:t>Matt. 7:21-23; 24:24</a:t>
            </a:r>
          </a:p>
        </p:txBody>
      </p:sp>
      <p:sp>
        <p:nvSpPr>
          <p:cNvPr id="5" name="Title 4">
            <a:extLst>
              <a:ext uri="{FF2B5EF4-FFF2-40B4-BE49-F238E27FC236}">
                <a16:creationId xmlns:a16="http://schemas.microsoft.com/office/drawing/2014/main" id="{E99BEA30-10F5-AA82-00A3-C8221CD4D5FE}"/>
              </a:ext>
            </a:extLst>
          </p:cNvPr>
          <p:cNvSpPr>
            <a:spLocks noGrp="1"/>
          </p:cNvSpPr>
          <p:nvPr>
            <p:ph type="title"/>
          </p:nvPr>
        </p:nvSpPr>
        <p:spPr/>
        <p:txBody>
          <a:bodyPr/>
          <a:lstStyle/>
          <a:p>
            <a:r>
              <a:rPr lang="en-US" dirty="0"/>
              <a:t>Satanic/Demonic Signs &amp; Miracles</a:t>
            </a:r>
          </a:p>
        </p:txBody>
      </p:sp>
      <p:sp>
        <p:nvSpPr>
          <p:cNvPr id="4" name="Text Placeholder 2">
            <a:extLst>
              <a:ext uri="{FF2B5EF4-FFF2-40B4-BE49-F238E27FC236}">
                <a16:creationId xmlns:a16="http://schemas.microsoft.com/office/drawing/2014/main" id="{AD5BC63A-EBF1-D20B-4944-5681A41A40B3}"/>
              </a:ext>
            </a:extLst>
          </p:cNvPr>
          <p:cNvSpPr txBox="1">
            <a:spLocks/>
          </p:cNvSpPr>
          <p:nvPr/>
        </p:nvSpPr>
        <p:spPr>
          <a:xfrm>
            <a:off x="6257926" y="742950"/>
            <a:ext cx="5800724" cy="4943475"/>
          </a:xfrm>
          <a:prstGeom prst="rect">
            <a:avLst/>
          </a:prstGeom>
        </p:spPr>
        <p:txBody>
          <a:bodyPr anchor="t">
            <a:normAutofit/>
          </a:bodyPr>
          <a:lstStyle>
            <a:lvl1pPr marL="0" indent="0" algn="l" defTabSz="914377" rtl="0" eaLnBrk="1" latinLnBrk="0" hangingPunct="1">
              <a:lnSpc>
                <a:spcPct val="150000"/>
              </a:lnSpc>
              <a:spcBef>
                <a:spcPts val="0"/>
              </a:spcBef>
              <a:buFont typeface="Arial" panose="020B0604020202020204" pitchFamily="34" charset="0"/>
              <a:buNone/>
              <a:defRPr sz="3600" kern="1200" baseline="0">
                <a:solidFill>
                  <a:schemeClr val="tx1"/>
                </a:solidFill>
                <a:latin typeface="+mn-lt"/>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dirty="0"/>
              <a:t>Acts 8:9; 16:16 </a:t>
            </a:r>
          </a:p>
          <a:p>
            <a:pPr marL="571500" indent="-571500">
              <a:buFont typeface="Arial" panose="020B0604020202020204" pitchFamily="34" charset="0"/>
              <a:buChar char="•"/>
            </a:pPr>
            <a:r>
              <a:rPr lang="en-US" dirty="0"/>
              <a:t>Gal. 1:6-9</a:t>
            </a:r>
          </a:p>
          <a:p>
            <a:pPr marL="571500" indent="-571500">
              <a:buFont typeface="Arial" panose="020B0604020202020204" pitchFamily="34" charset="0"/>
              <a:buChar char="•"/>
            </a:pPr>
            <a:r>
              <a:rPr lang="en-US" dirty="0"/>
              <a:t>2 Thes. 2:9</a:t>
            </a:r>
          </a:p>
          <a:p>
            <a:pPr marL="571500" indent="-571500">
              <a:buFont typeface="Arial" panose="020B0604020202020204" pitchFamily="34" charset="0"/>
              <a:buChar char="•"/>
            </a:pPr>
            <a:r>
              <a:rPr lang="en-US" dirty="0"/>
              <a:t>Rev. 13:3,13,15; 16:13-14</a:t>
            </a:r>
          </a:p>
        </p:txBody>
      </p:sp>
    </p:spTree>
    <p:extLst>
      <p:ext uri="{BB962C8B-B14F-4D97-AF65-F5344CB8AC3E}">
        <p14:creationId xmlns:p14="http://schemas.microsoft.com/office/powerpoint/2010/main" val="114853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500"/>
                                        <p:tgtEl>
                                          <p:spTgt spid="4">
                                            <p:txEl>
                                              <p:pRg st="1" end="1"/>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500"/>
                                        <p:tgtEl>
                                          <p:spTgt spid="4">
                                            <p:txEl>
                                              <p:pRg st="2" end="2"/>
                                            </p:txEl>
                                          </p:spTgt>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52B98B-C888-C3E3-98B7-4FBB4BBEEC06}"/>
              </a:ext>
            </a:extLst>
          </p:cNvPr>
          <p:cNvSpPr>
            <a:spLocks noGrp="1"/>
          </p:cNvSpPr>
          <p:nvPr>
            <p:ph type="title"/>
          </p:nvPr>
        </p:nvSpPr>
        <p:spPr/>
        <p:txBody>
          <a:bodyPr/>
          <a:lstStyle/>
          <a:p>
            <a:r>
              <a:rPr lang="en-US" dirty="0"/>
              <a:t>1 John 4:1 (ESV)</a:t>
            </a:r>
          </a:p>
        </p:txBody>
      </p:sp>
      <p:sp>
        <p:nvSpPr>
          <p:cNvPr id="5" name="Text Placeholder 4">
            <a:extLst>
              <a:ext uri="{FF2B5EF4-FFF2-40B4-BE49-F238E27FC236}">
                <a16:creationId xmlns:a16="http://schemas.microsoft.com/office/drawing/2014/main" id="{6CDACF6F-ECBB-716C-0002-51FFF394E0BF}"/>
              </a:ext>
            </a:extLst>
          </p:cNvPr>
          <p:cNvSpPr>
            <a:spLocks noGrp="1"/>
          </p:cNvSpPr>
          <p:nvPr>
            <p:ph type="body" sz="quarter" idx="10"/>
          </p:nvPr>
        </p:nvSpPr>
        <p:spPr/>
        <p:txBody>
          <a:bodyPr/>
          <a:lstStyle/>
          <a:p>
            <a:r>
              <a:rPr lang="en-US" dirty="0"/>
              <a:t>"Beloved, do not believe every spirit, but test the spirits to see whether they are from God, for many false prophets have gone out into the world."</a:t>
            </a:r>
          </a:p>
        </p:txBody>
      </p:sp>
    </p:spTree>
    <p:extLst>
      <p:ext uri="{BB962C8B-B14F-4D97-AF65-F5344CB8AC3E}">
        <p14:creationId xmlns:p14="http://schemas.microsoft.com/office/powerpoint/2010/main" val="89698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BEBA8EAE-BF5A-486C-A8C5-ECC9F3942E4B}">
                <a14:imgProps xmlns:a14="http://schemas.microsoft.com/office/drawing/2010/main">
                  <a14:imgLayer r:embed="rId5">
                    <a14:imgEffect>
                      <a14:brightnessContrast bright="-45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6EDDB21B-AD87-9A46-DF23-C9006B1717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2D3976-DCB0-DA22-76DA-E0764E86E821}"/>
              </a:ext>
            </a:extLst>
          </p:cNvPr>
          <p:cNvSpPr>
            <a:spLocks noGrp="1"/>
          </p:cNvSpPr>
          <p:nvPr>
            <p:ph type="title"/>
          </p:nvPr>
        </p:nvSpPr>
        <p:spPr/>
        <p:txBody>
          <a:bodyPr/>
          <a:lstStyle/>
          <a:p>
            <a:r>
              <a:rPr lang="en-US" dirty="0"/>
              <a:t>The WORKS of Demons</a:t>
            </a:r>
            <a:endParaRPr lang="en-US" dirty="0">
              <a:solidFill>
                <a:schemeClr val="tx1"/>
              </a:solidFill>
            </a:endParaRPr>
          </a:p>
        </p:txBody>
      </p:sp>
      <p:sp>
        <p:nvSpPr>
          <p:cNvPr id="5" name="Text Placeholder 4">
            <a:extLst>
              <a:ext uri="{FF2B5EF4-FFF2-40B4-BE49-F238E27FC236}">
                <a16:creationId xmlns:a16="http://schemas.microsoft.com/office/drawing/2014/main" id="{A93DA74A-89DA-6773-2127-F8839FB34647}"/>
              </a:ext>
            </a:extLst>
          </p:cNvPr>
          <p:cNvSpPr txBox="1">
            <a:spLocks/>
          </p:cNvSpPr>
          <p:nvPr/>
        </p:nvSpPr>
        <p:spPr>
          <a:xfrm>
            <a:off x="1673296" y="908482"/>
            <a:ext cx="9585254" cy="720173"/>
          </a:xfrm>
          <a:prstGeom prst="rect">
            <a:avLst/>
          </a:prstGeom>
        </p:spPr>
        <p:txBody>
          <a:bodyPr anchor="ctr">
            <a:no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a:pPr>
            <a:r>
              <a:rPr lang="en-US" dirty="0">
                <a:solidFill>
                  <a:schemeClr val="tx1"/>
                </a:solidFill>
              </a:rPr>
              <a:t>Work in harmony with Satan and each other</a:t>
            </a:r>
          </a:p>
        </p:txBody>
      </p:sp>
      <p:sp>
        <p:nvSpPr>
          <p:cNvPr id="2" name="Text Placeholder 4">
            <a:extLst>
              <a:ext uri="{FF2B5EF4-FFF2-40B4-BE49-F238E27FC236}">
                <a16:creationId xmlns:a16="http://schemas.microsoft.com/office/drawing/2014/main" id="{B434F0B9-AF4B-2256-2007-DECEC086B611}"/>
              </a:ext>
            </a:extLst>
          </p:cNvPr>
          <p:cNvSpPr txBox="1">
            <a:spLocks/>
          </p:cNvSpPr>
          <p:nvPr/>
        </p:nvSpPr>
        <p:spPr>
          <a:xfrm>
            <a:off x="1673296" y="1628610"/>
            <a:ext cx="8845408" cy="720173"/>
          </a:xfrm>
          <a:prstGeom prst="rect">
            <a:avLst/>
          </a:prstGeom>
        </p:spPr>
        <p:txBody>
          <a:bodyPr anchor="ctr">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startAt="2"/>
            </a:pPr>
            <a:r>
              <a:rPr lang="en-US" dirty="0">
                <a:solidFill>
                  <a:schemeClr val="tx1"/>
                </a:solidFill>
              </a:rPr>
              <a:t>Influence government</a:t>
            </a:r>
            <a:endParaRPr lang="en-US" b="1" dirty="0">
              <a:solidFill>
                <a:schemeClr val="tx1"/>
              </a:solidFill>
            </a:endParaRPr>
          </a:p>
        </p:txBody>
      </p:sp>
      <p:sp>
        <p:nvSpPr>
          <p:cNvPr id="8" name="Text Placeholder 4">
            <a:extLst>
              <a:ext uri="{FF2B5EF4-FFF2-40B4-BE49-F238E27FC236}">
                <a16:creationId xmlns:a16="http://schemas.microsoft.com/office/drawing/2014/main" id="{6E0F23C8-1F75-04B1-CBA2-6D813865117D}"/>
              </a:ext>
            </a:extLst>
          </p:cNvPr>
          <p:cNvSpPr txBox="1">
            <a:spLocks/>
          </p:cNvSpPr>
          <p:nvPr/>
        </p:nvSpPr>
        <p:spPr>
          <a:xfrm>
            <a:off x="1673296" y="2348805"/>
            <a:ext cx="8845408" cy="720173"/>
          </a:xfrm>
          <a:prstGeom prst="rect">
            <a:avLst/>
          </a:prstGeom>
        </p:spPr>
        <p:txBody>
          <a:bodyPr anchor="ctr">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startAt="3"/>
            </a:pPr>
            <a:r>
              <a:rPr lang="en-US" dirty="0">
                <a:solidFill>
                  <a:schemeClr val="tx1"/>
                </a:solidFill>
              </a:rPr>
              <a:t>Promote false religion</a:t>
            </a:r>
          </a:p>
        </p:txBody>
      </p:sp>
      <p:sp>
        <p:nvSpPr>
          <p:cNvPr id="6" name="Text Placeholder 4">
            <a:extLst>
              <a:ext uri="{FF2B5EF4-FFF2-40B4-BE49-F238E27FC236}">
                <a16:creationId xmlns:a16="http://schemas.microsoft.com/office/drawing/2014/main" id="{B5D8443D-C303-2A72-8433-5DAEB38121A0}"/>
              </a:ext>
            </a:extLst>
          </p:cNvPr>
          <p:cNvSpPr txBox="1">
            <a:spLocks/>
          </p:cNvSpPr>
          <p:nvPr/>
        </p:nvSpPr>
        <p:spPr>
          <a:xfrm>
            <a:off x="1673296" y="3068913"/>
            <a:ext cx="8845408" cy="720173"/>
          </a:xfrm>
          <a:prstGeom prst="rect">
            <a:avLst/>
          </a:prstGeom>
        </p:spPr>
        <p:txBody>
          <a:bodyPr anchor="ctr">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startAt="4"/>
            </a:pPr>
            <a:r>
              <a:rPr lang="en-US" dirty="0">
                <a:solidFill>
                  <a:schemeClr val="tx1"/>
                </a:solidFill>
              </a:rPr>
              <a:t>Influence/afflict the mind</a:t>
            </a:r>
          </a:p>
        </p:txBody>
      </p:sp>
      <p:sp>
        <p:nvSpPr>
          <p:cNvPr id="3" name="Text Placeholder 4">
            <a:extLst>
              <a:ext uri="{FF2B5EF4-FFF2-40B4-BE49-F238E27FC236}">
                <a16:creationId xmlns:a16="http://schemas.microsoft.com/office/drawing/2014/main" id="{9DD9A75E-7CB0-4C69-6CAA-B10418013237}"/>
              </a:ext>
            </a:extLst>
          </p:cNvPr>
          <p:cNvSpPr txBox="1">
            <a:spLocks/>
          </p:cNvSpPr>
          <p:nvPr/>
        </p:nvSpPr>
        <p:spPr>
          <a:xfrm>
            <a:off x="1673296" y="3789023"/>
            <a:ext cx="8845408" cy="720173"/>
          </a:xfrm>
          <a:prstGeom prst="rect">
            <a:avLst/>
          </a:prstGeom>
        </p:spPr>
        <p:txBody>
          <a:bodyPr anchor="ctr">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startAt="5"/>
            </a:pPr>
            <a:r>
              <a:rPr lang="en-US" dirty="0">
                <a:solidFill>
                  <a:schemeClr val="tx1"/>
                </a:solidFill>
              </a:rPr>
              <a:t>Afflict the body</a:t>
            </a:r>
          </a:p>
        </p:txBody>
      </p:sp>
      <p:sp>
        <p:nvSpPr>
          <p:cNvPr id="7" name="Text Placeholder 4">
            <a:extLst>
              <a:ext uri="{FF2B5EF4-FFF2-40B4-BE49-F238E27FC236}">
                <a16:creationId xmlns:a16="http://schemas.microsoft.com/office/drawing/2014/main" id="{52A9B6FF-EA6E-33B2-BF4C-F67FE33F645A}"/>
              </a:ext>
            </a:extLst>
          </p:cNvPr>
          <p:cNvSpPr txBox="1">
            <a:spLocks/>
          </p:cNvSpPr>
          <p:nvPr/>
        </p:nvSpPr>
        <p:spPr>
          <a:xfrm>
            <a:off x="1673296" y="4509068"/>
            <a:ext cx="8845408" cy="720173"/>
          </a:xfrm>
          <a:prstGeom prst="rect">
            <a:avLst/>
          </a:prstGeom>
        </p:spPr>
        <p:txBody>
          <a:bodyPr anchor="ctr">
            <a:normAutofit/>
          </a:bodyPr>
          <a:lstStyle>
            <a:lvl1pPr marL="0" indent="0" algn="l" defTabSz="914400" rtl="0" eaLnBrk="1" latinLnBrk="0" hangingPunct="1">
              <a:lnSpc>
                <a:spcPct val="150000"/>
              </a:lnSpc>
              <a:spcBef>
                <a:spcPts val="0"/>
              </a:spcBef>
              <a:buFont typeface="Arial" panose="020B0604020202020204" pitchFamily="34" charset="0"/>
              <a:buNone/>
              <a:defRPr sz="3600" kern="1200" baseline="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mj-lt"/>
              <a:buAutoNum type="arabicPeriod" startAt="6"/>
            </a:pPr>
            <a:r>
              <a:rPr lang="en-US" dirty="0">
                <a:solidFill>
                  <a:schemeClr val="tx1"/>
                </a:solidFill>
              </a:rPr>
              <a:t>Hinder prayers</a:t>
            </a:r>
          </a:p>
        </p:txBody>
      </p:sp>
    </p:spTree>
    <p:custDataLst>
      <p:tags r:id="rId1"/>
    </p:custDataLst>
    <p:extLst>
      <p:ext uri="{BB962C8B-B14F-4D97-AF65-F5344CB8AC3E}">
        <p14:creationId xmlns:p14="http://schemas.microsoft.com/office/powerpoint/2010/main" val="4921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5"/>
                                        </p:tgtEl>
                                        <p:attrNameLst>
                                          <p:attrName>ppt_c</p:attrName>
                                        </p:attrNameLst>
                                      </p:cBhvr>
                                      <p:to>
                                        <a:srgbClr val="66FFFF"/>
                                      </p:to>
                                    </p:animClr>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2"/>
                                        </p:tgtEl>
                                        <p:attrNameLst>
                                          <p:attrName>ppt_c</p:attrName>
                                        </p:attrNameLst>
                                      </p:cBhvr>
                                      <p:to>
                                        <a:srgbClr val="66FFFF"/>
                                      </p:to>
                                    </p:animClr>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8"/>
                                        </p:tgtEl>
                                        <p:attrNameLst>
                                          <p:attrName>ppt_c</p:attrName>
                                        </p:attrNameLst>
                                      </p:cBhvr>
                                      <p:to>
                                        <a:srgbClr val="66FFFF"/>
                                      </p:to>
                                    </p:animClr>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6"/>
                                        </p:tgtEl>
                                        <p:attrNameLst>
                                          <p:attrName>ppt_c</p:attrName>
                                        </p:attrNameLst>
                                      </p:cBhvr>
                                      <p:to>
                                        <a:srgbClr val="66FFFF"/>
                                      </p:to>
                                    </p:animClr>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3"/>
                                        </p:tgtEl>
                                        <p:attrNameLst>
                                          <p:attrName>ppt_c</p:attrName>
                                        </p:attrNameLst>
                                      </p:cBhvr>
                                      <p:to>
                                        <a:srgbClr val="66FFFF"/>
                                      </p:to>
                                    </p:animClr>
                                  </p:sub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7"/>
                                        </p:tgtEl>
                                        <p:attrNameLst>
                                          <p:attrName>ppt_c</p:attrName>
                                        </p:attrNameLst>
                                      </p:cBhvr>
                                      <p:to>
                                        <a:srgbClr val="66FF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P spid="6" grpId="0"/>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16923A-55F9-61BD-ED21-ADCC339E4507}"/>
              </a:ext>
            </a:extLst>
          </p:cNvPr>
          <p:cNvSpPr>
            <a:spLocks noGrp="1"/>
          </p:cNvSpPr>
          <p:nvPr>
            <p:ph type="title"/>
          </p:nvPr>
        </p:nvSpPr>
        <p:spPr/>
        <p:txBody>
          <a:bodyPr/>
          <a:lstStyle/>
          <a:p>
            <a:r>
              <a:rPr lang="en-US" dirty="0"/>
              <a:t>Matthew 12:24 (ESV)</a:t>
            </a:r>
          </a:p>
        </p:txBody>
      </p:sp>
      <p:sp>
        <p:nvSpPr>
          <p:cNvPr id="5" name="Text Placeholder 4">
            <a:extLst>
              <a:ext uri="{FF2B5EF4-FFF2-40B4-BE49-F238E27FC236}">
                <a16:creationId xmlns:a16="http://schemas.microsoft.com/office/drawing/2014/main" id="{0E62C2C6-CE14-2DF4-B630-834A1B5D13FA}"/>
              </a:ext>
            </a:extLst>
          </p:cNvPr>
          <p:cNvSpPr>
            <a:spLocks noGrp="1"/>
          </p:cNvSpPr>
          <p:nvPr>
            <p:ph type="body" sz="quarter" idx="10"/>
          </p:nvPr>
        </p:nvSpPr>
        <p:spPr/>
        <p:txBody>
          <a:bodyPr/>
          <a:lstStyle/>
          <a:p>
            <a:r>
              <a:rPr lang="en-US" dirty="0"/>
              <a:t>"But when the Pharisees heard it, they said, ‘It is only by </a:t>
            </a:r>
            <a:r>
              <a:rPr lang="en-US" dirty="0" err="1"/>
              <a:t>Beelzebul</a:t>
            </a:r>
            <a:r>
              <a:rPr lang="en-US" dirty="0"/>
              <a:t>, the prince of demons, that this man casts out demons.’" </a:t>
            </a:r>
          </a:p>
        </p:txBody>
      </p:sp>
    </p:spTree>
    <p:extLst>
      <p:ext uri="{BB962C8B-B14F-4D97-AF65-F5344CB8AC3E}">
        <p14:creationId xmlns:p14="http://schemas.microsoft.com/office/powerpoint/2010/main" val="3682919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AF9B2-4A71-67AE-B053-0C0767A6BB4E}"/>
              </a:ext>
            </a:extLst>
          </p:cNvPr>
          <p:cNvSpPr>
            <a:spLocks noGrp="1"/>
          </p:cNvSpPr>
          <p:nvPr>
            <p:ph type="title"/>
          </p:nvPr>
        </p:nvSpPr>
        <p:spPr/>
        <p:txBody>
          <a:bodyPr/>
          <a:lstStyle/>
          <a:p>
            <a:r>
              <a:rPr lang="en-US" dirty="0"/>
              <a:t>Matthew 25:41 (ESV)</a:t>
            </a:r>
          </a:p>
        </p:txBody>
      </p:sp>
      <p:sp>
        <p:nvSpPr>
          <p:cNvPr id="3" name="Text Placeholder 2">
            <a:extLst>
              <a:ext uri="{FF2B5EF4-FFF2-40B4-BE49-F238E27FC236}">
                <a16:creationId xmlns:a16="http://schemas.microsoft.com/office/drawing/2014/main" id="{631D59E5-350C-1117-2F5F-92DA13B9CE8E}"/>
              </a:ext>
            </a:extLst>
          </p:cNvPr>
          <p:cNvSpPr>
            <a:spLocks noGrp="1"/>
          </p:cNvSpPr>
          <p:nvPr>
            <p:ph type="body" sz="quarter" idx="10"/>
          </p:nvPr>
        </p:nvSpPr>
        <p:spPr/>
        <p:txBody>
          <a:bodyPr/>
          <a:lstStyle/>
          <a:p>
            <a:r>
              <a:rPr lang="en-US" sz="3600" kern="1200" baseline="0" dirty="0">
                <a:solidFill>
                  <a:schemeClr val="tx1"/>
                </a:solidFill>
                <a:effectLst/>
                <a:latin typeface="+mn-lt"/>
                <a:ea typeface="+mn-ea"/>
                <a:cs typeface="+mn-cs"/>
              </a:rPr>
              <a:t>"Then He will say to those on his left, ‘Depart from Me, you cursed, into the eternal fire prepared for the devil and his angels.’"</a:t>
            </a:r>
            <a:endParaRPr lang="en-US" dirty="0"/>
          </a:p>
        </p:txBody>
      </p:sp>
    </p:spTree>
    <p:extLst>
      <p:ext uri="{BB962C8B-B14F-4D97-AF65-F5344CB8AC3E}">
        <p14:creationId xmlns:p14="http://schemas.microsoft.com/office/powerpoint/2010/main" val="1050414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50611943"/>
</p:tagLst>
</file>

<file path=ppt/tags/tag2.xml><?xml version="1.0" encoding="utf-8"?>
<p:tagLst xmlns:a="http://schemas.openxmlformats.org/drawingml/2006/main" xmlns:r="http://schemas.openxmlformats.org/officeDocument/2006/relationships" xmlns:p="http://schemas.openxmlformats.org/presentationml/2006/main">
  <p:tag name="TIMING" val="|2.8|0.6|49.6"/>
</p:tagLst>
</file>

<file path=ppt/tags/tag3.xml><?xml version="1.0" encoding="utf-8"?>
<p:tagLst xmlns:a="http://schemas.openxmlformats.org/drawingml/2006/main" xmlns:r="http://schemas.openxmlformats.org/officeDocument/2006/relationships" xmlns:p="http://schemas.openxmlformats.org/presentationml/2006/main">
  <p:tag name="TIMING" val="|2.8|0.6|49.6"/>
</p:tagLst>
</file>

<file path=ppt/tags/tag4.xml><?xml version="1.0" encoding="utf-8"?>
<p:tagLst xmlns:a="http://schemas.openxmlformats.org/drawingml/2006/main" xmlns:r="http://schemas.openxmlformats.org/officeDocument/2006/relationships" xmlns:p="http://schemas.openxmlformats.org/presentationml/2006/main">
  <p:tag name="TIMING" val="|2.8|0.6|49.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7D7DBDD-3066-4BC5-BF76-FD5E604D131B}">
  <we:reference id="wa104380526" version="1.1.0.0" store="en-US" storeType="OMEX"/>
  <we:alternateReferences>
    <we:reference id="WA104380526" version="1.1.0.0" store="WA10438052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0C5A276CA17C45ACD2CC9202463421" ma:contentTypeVersion="18" ma:contentTypeDescription="Create a new document." ma:contentTypeScope="" ma:versionID="d252d28a532a0668a162ee2f679984a5">
  <xsd:schema xmlns:xsd="http://www.w3.org/2001/XMLSchema" xmlns:xs="http://www.w3.org/2001/XMLSchema" xmlns:p="http://schemas.microsoft.com/office/2006/metadata/properties" xmlns:ns3="c9bb7b4d-939b-4f3c-a011-a623fda7afc5" xmlns:ns4="b28733a8-9ae2-480b-b155-ef9aab6cf7ce" targetNamespace="http://schemas.microsoft.com/office/2006/metadata/properties" ma:root="true" ma:fieldsID="fad296bc0fb88218e75909a49fff6438" ns3:_="" ns4:_="">
    <xsd:import namespace="c9bb7b4d-939b-4f3c-a011-a623fda7afc5"/>
    <xsd:import namespace="b28733a8-9ae2-480b-b155-ef9aab6cf7c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bb7b4d-939b-4f3c-a011-a623fda7af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8733a8-9ae2-480b-b155-ef9aab6cf7c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c9bb7b4d-939b-4f3c-a011-a623fda7afc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00FB60-6AB9-46D2-A245-49C4F86E2D0F}">
  <ds:schemaRefs>
    <ds:schemaRef ds:uri="b28733a8-9ae2-480b-b155-ef9aab6cf7ce"/>
    <ds:schemaRef ds:uri="c9bb7b4d-939b-4f3c-a011-a623fda7af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064574A-697D-4CA8-8577-0C2CF37A8DA8}">
  <ds:schemaRefs>
    <ds:schemaRef ds:uri="http://schemas.microsoft.com/office/infopath/2007/PartnerControls"/>
    <ds:schemaRef ds:uri="http://www.w3.org/XML/1998/namespace"/>
    <ds:schemaRef ds:uri="http://schemas.microsoft.com/office/2006/documentManagement/types"/>
    <ds:schemaRef ds:uri="c9bb7b4d-939b-4f3c-a011-a623fda7afc5"/>
    <ds:schemaRef ds:uri="http://schemas.microsoft.com/office/2006/metadata/properties"/>
    <ds:schemaRef ds:uri="http://purl.org/dc/dcmitype/"/>
    <ds:schemaRef ds:uri="http://schemas.openxmlformats.org/package/2006/metadata/core-properties"/>
    <ds:schemaRef ds:uri="http://purl.org/dc/elements/1.1/"/>
    <ds:schemaRef ds:uri="b28733a8-9ae2-480b-b155-ef9aab6cf7ce"/>
    <ds:schemaRef ds:uri="http://purl.org/dc/terms/"/>
  </ds:schemaRefs>
</ds:datastoreItem>
</file>

<file path=customXml/itemProps3.xml><?xml version="1.0" encoding="utf-8"?>
<ds:datastoreItem xmlns:ds="http://schemas.openxmlformats.org/officeDocument/2006/customXml" ds:itemID="{57BC4679-8D10-4B46-B57C-6A6934334B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2946</TotalTime>
  <Words>1102</Words>
  <Application>Microsoft Office PowerPoint</Application>
  <PresentationFormat>Widescreen</PresentationFormat>
  <Paragraphs>82</Paragraphs>
  <Slides>25</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Abadi</vt:lpstr>
      <vt:lpstr>Arial</vt:lpstr>
      <vt:lpstr>Calibri</vt:lpstr>
      <vt:lpstr>Office Theme</vt:lpstr>
      <vt:lpstr> Demonology (Part 3) </vt:lpstr>
      <vt:lpstr>According to the Bible, DEMONS:</vt:lpstr>
      <vt:lpstr>The PERSONHOOD of demons</vt:lpstr>
      <vt:lpstr>According to the Bible, DEMONS:</vt:lpstr>
      <vt:lpstr>Satanic/Demonic Signs &amp; Miracles</vt:lpstr>
      <vt:lpstr>1 John 4:1 (ESV)</vt:lpstr>
      <vt:lpstr>The WORKS of Demons</vt:lpstr>
      <vt:lpstr>Matthew 12:24 (ESV)</vt:lpstr>
      <vt:lpstr>Matthew 25:41 (ESV)</vt:lpstr>
      <vt:lpstr>Revelation 12:7 (ESV)</vt:lpstr>
      <vt:lpstr>2 Corinthians 12:7 (ESV)</vt:lpstr>
      <vt:lpstr>Ephesians 6:10–12 (ESV)</vt:lpstr>
      <vt:lpstr>Daniel 10:13 (ESV)</vt:lpstr>
      <vt:lpstr>Daniel 10:20 (ESV)</vt:lpstr>
      <vt:lpstr>1 Timothy 2:1–2 (ESV)</vt:lpstr>
      <vt:lpstr>Deuteronomy 32:17 (ESV)</vt:lpstr>
      <vt:lpstr>Psalm 106:36–38 (ESV)</vt:lpstr>
      <vt:lpstr>1 Corinthians 10:20 (ESV)</vt:lpstr>
      <vt:lpstr>1 Timothy 4:1 (ESV)</vt:lpstr>
      <vt:lpstr>Mark 5:5 (ESV)</vt:lpstr>
      <vt:lpstr>Matthew 12:22 (ESV)</vt:lpstr>
      <vt:lpstr>Mark 9:20 (ESV)</vt:lpstr>
      <vt:lpstr>Luke 13:11 (ESV)</vt:lpstr>
      <vt:lpstr>Luke 13:15–16 (ESV)</vt:lpstr>
      <vt:lpstr>Romans 8:19–23 (ESV)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 ahuja</dc:creator>
  <cp:lastModifiedBy>raj ahuja</cp:lastModifiedBy>
  <cp:revision>6</cp:revision>
  <dcterms:created xsi:type="dcterms:W3CDTF">2022-01-08T22:58:04Z</dcterms:created>
  <dcterms:modified xsi:type="dcterms:W3CDTF">2024-06-19T23:15:42Z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0x010100360C5A276CA17C45ACD2CC9202463421</vt:lpwstr>
  </property>
</Properties>
</file>